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9" r:id="rId4"/>
    <p:sldId id="258" r:id="rId5"/>
    <p:sldId id="260" r:id="rId6"/>
    <p:sldId id="261" r:id="rId7"/>
    <p:sldId id="262" r:id="rId8"/>
    <p:sldId id="264" r:id="rId9"/>
  </p:sldIdLst>
  <p:sldSz cx="12192000" cy="6858000"/>
  <p:notesSz cx="6858000" cy="9144000"/>
  <p:embeddedFontLst>
    <p:embeddedFont>
      <p:font typeface="Calibri" panose="020F0502020204030204" pitchFamily="34" charset="0"/>
      <p:regular r:id="rId10"/>
      <p:bold r:id="rId11"/>
      <p:italic r:id="rId12"/>
      <p:boldItalic r:id="rId13"/>
    </p:embeddedFont>
    <p:embeddedFont>
      <p:font typeface="Calibri Light" panose="020F0302020204030204" pitchFamily="34" charset="0"/>
      <p:regular r:id="rId14"/>
      <p:italic r:id="rId15"/>
    </p:embeddedFont>
    <p:embeddedFont>
      <p:font typeface="Montserrat" panose="00000500000000000000" pitchFamily="2" charset="0"/>
      <p:regular r:id="rId16"/>
      <p:bold r:id="rId17"/>
      <p:italic r:id="rId18"/>
      <p:boldItalic r:id="rId19"/>
    </p:embeddedFont>
    <p:embeddedFont>
      <p:font typeface="Montserrat Black" panose="00000A00000000000000" pitchFamily="2" charset="0"/>
      <p:bold r:id="rId20"/>
    </p:embeddedFont>
    <p:embeddedFont>
      <p:font typeface="Montserrat Medium" panose="00000600000000000000" pitchFamily="2" charset="0"/>
      <p:regular r:id="rId21"/>
      <p:italic r:id="rId22"/>
    </p:embeddedFont>
    <p:embeddedFont>
      <p:font typeface="Montserrat SemiBold" panose="00000700000000000000" pitchFamily="2" charset="0"/>
      <p:bold r:id="rId23"/>
      <p:boldItalic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00C8"/>
    <a:srgbClr val="170BD5"/>
    <a:srgbClr val="D50B9D"/>
    <a:srgbClr val="510BDF"/>
    <a:srgbClr val="F38DF3"/>
    <a:srgbClr val="C50BDF"/>
    <a:srgbClr val="F6E98B"/>
    <a:srgbClr val="5B35DB"/>
    <a:srgbClr val="7E3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ED44F3-8EA8-4EAF-8354-E0293431F743}" v="93" dt="2020-12-17T15:52:13.3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3" d="100"/>
          <a:sy n="103" d="100"/>
        </p:scale>
        <p:origin x="138" y="348"/>
      </p:cViewPr>
      <p:guideLst/>
    </p:cSldViewPr>
  </p:slideViewPr>
  <p:notesTextViewPr>
    <p:cViewPr>
      <p:scale>
        <a:sx n="1" d="1"/>
        <a:sy n="1" d="1"/>
      </p:scale>
      <p:origin x="0" y="0"/>
    </p:cViewPr>
  </p:notesTextViewPr>
  <p:gridSpacing cx="45000" cy="45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tableStyles" Target="tableStyle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edictus Aryo" userId="e8a0fde4ad56d4f9" providerId="LiveId" clId="{CCED44F3-8EA8-4EAF-8354-E0293431F743}"/>
    <pc:docChg chg="undo custSel mod addSld delSld modSld">
      <pc:chgData name="Benedictus Aryo" userId="e8a0fde4ad56d4f9" providerId="LiveId" clId="{CCED44F3-8EA8-4EAF-8354-E0293431F743}" dt="2020-12-17T15:52:13.380" v="3870"/>
      <pc:docMkLst>
        <pc:docMk/>
      </pc:docMkLst>
      <pc:sldChg chg="addSp delSp modSp mod setBg">
        <pc:chgData name="Benedictus Aryo" userId="e8a0fde4ad56d4f9" providerId="LiveId" clId="{CCED44F3-8EA8-4EAF-8354-E0293431F743}" dt="2020-12-17T15:40:49.901" v="3783" actId="207"/>
        <pc:sldMkLst>
          <pc:docMk/>
          <pc:sldMk cId="3667729770" sldId="256"/>
        </pc:sldMkLst>
        <pc:spChg chg="mod">
          <ac:chgData name="Benedictus Aryo" userId="e8a0fde4ad56d4f9" providerId="LiveId" clId="{CCED44F3-8EA8-4EAF-8354-E0293431F743}" dt="2020-12-17T15:40:49.901" v="3783" actId="207"/>
          <ac:spMkLst>
            <pc:docMk/>
            <pc:sldMk cId="3667729770" sldId="256"/>
            <ac:spMk id="2" creationId="{50B3539F-E590-4DFC-86A6-D0AB14A2CC6D}"/>
          </ac:spMkLst>
        </pc:spChg>
        <pc:spChg chg="mod">
          <ac:chgData name="Benedictus Aryo" userId="e8a0fde4ad56d4f9" providerId="LiveId" clId="{CCED44F3-8EA8-4EAF-8354-E0293431F743}" dt="2020-12-17T15:37:16.042" v="3753" actId="207"/>
          <ac:spMkLst>
            <pc:docMk/>
            <pc:sldMk cId="3667729770" sldId="256"/>
            <ac:spMk id="3" creationId="{4A6F5F45-63C9-477F-9EEB-A8CE3C23CBAB}"/>
          </ac:spMkLst>
        </pc:spChg>
        <pc:spChg chg="add mod">
          <ac:chgData name="Benedictus Aryo" userId="e8a0fde4ad56d4f9" providerId="LiveId" clId="{CCED44F3-8EA8-4EAF-8354-E0293431F743}" dt="2020-12-17T15:37:00.383" v="3752" actId="207"/>
          <ac:spMkLst>
            <pc:docMk/>
            <pc:sldMk cId="3667729770" sldId="256"/>
            <ac:spMk id="5" creationId="{C3C3B1FD-7F63-4638-B3E0-2DEBB2C5A789}"/>
          </ac:spMkLst>
        </pc:spChg>
        <pc:picChg chg="add del mod">
          <ac:chgData name="Benedictus Aryo" userId="e8a0fde4ad56d4f9" providerId="LiveId" clId="{CCED44F3-8EA8-4EAF-8354-E0293431F743}" dt="2020-12-17T15:35:49.802" v="3741" actId="478"/>
          <ac:picMkLst>
            <pc:docMk/>
            <pc:sldMk cId="3667729770" sldId="256"/>
            <ac:picMk id="6" creationId="{34FB6AC0-1298-467C-BD65-F1BD0C7E3877}"/>
          </ac:picMkLst>
        </pc:picChg>
        <pc:picChg chg="add mod">
          <ac:chgData name="Benedictus Aryo" userId="e8a0fde4ad56d4f9" providerId="LiveId" clId="{CCED44F3-8EA8-4EAF-8354-E0293431F743}" dt="2020-12-17T15:35:58.613" v="3746" actId="14100"/>
          <ac:picMkLst>
            <pc:docMk/>
            <pc:sldMk cId="3667729770" sldId="256"/>
            <ac:picMk id="8" creationId="{C7F493FD-99F6-43B7-95E9-4F7AEF91DD0D}"/>
          </ac:picMkLst>
        </pc:picChg>
        <pc:picChg chg="del">
          <ac:chgData name="Benedictus Aryo" userId="e8a0fde4ad56d4f9" providerId="LiveId" clId="{CCED44F3-8EA8-4EAF-8354-E0293431F743}" dt="2020-12-17T13:46:15.708" v="1070" actId="478"/>
          <ac:picMkLst>
            <pc:docMk/>
            <pc:sldMk cId="3667729770" sldId="256"/>
            <ac:picMk id="12" creationId="{2C454422-CABB-478E-AF68-2CCFFE391315}"/>
          </ac:picMkLst>
        </pc:picChg>
      </pc:sldChg>
      <pc:sldChg chg="addSp modSp mod">
        <pc:chgData name="Benedictus Aryo" userId="e8a0fde4ad56d4f9" providerId="LiveId" clId="{CCED44F3-8EA8-4EAF-8354-E0293431F743}" dt="2020-12-17T15:47:11.435" v="3834" actId="207"/>
        <pc:sldMkLst>
          <pc:docMk/>
          <pc:sldMk cId="3881071863" sldId="257"/>
        </pc:sldMkLst>
        <pc:spChg chg="mod">
          <ac:chgData name="Benedictus Aryo" userId="e8a0fde4ad56d4f9" providerId="LiveId" clId="{CCED44F3-8EA8-4EAF-8354-E0293431F743}" dt="2020-12-17T15:37:46.736" v="3757" actId="207"/>
          <ac:spMkLst>
            <pc:docMk/>
            <pc:sldMk cId="3881071863" sldId="257"/>
            <ac:spMk id="2" creationId="{3CF30BD1-B663-4FBB-AF20-08229E4C68C8}"/>
          </ac:spMkLst>
        </pc:spChg>
        <pc:spChg chg="mod ord">
          <ac:chgData name="Benedictus Aryo" userId="e8a0fde4ad56d4f9" providerId="LiveId" clId="{CCED44F3-8EA8-4EAF-8354-E0293431F743}" dt="2020-12-17T15:47:11.435" v="3834" actId="207"/>
          <ac:spMkLst>
            <pc:docMk/>
            <pc:sldMk cId="3881071863" sldId="257"/>
            <ac:spMk id="3" creationId="{DB4DAA45-B2CC-4735-8E1E-5859DFBDB71D}"/>
          </ac:spMkLst>
        </pc:spChg>
        <pc:spChg chg="add mod ord">
          <ac:chgData name="Benedictus Aryo" userId="e8a0fde4ad56d4f9" providerId="LiveId" clId="{CCED44F3-8EA8-4EAF-8354-E0293431F743}" dt="2020-12-17T15:39:35.266" v="3778" actId="14100"/>
          <ac:spMkLst>
            <pc:docMk/>
            <pc:sldMk cId="3881071863" sldId="257"/>
            <ac:spMk id="4" creationId="{B275639B-9147-4B91-B537-729F483ACE7F}"/>
          </ac:spMkLst>
        </pc:spChg>
        <pc:picChg chg="add mod">
          <ac:chgData name="Benedictus Aryo" userId="e8a0fde4ad56d4f9" providerId="LiveId" clId="{CCED44F3-8EA8-4EAF-8354-E0293431F743}" dt="2020-12-13T12:35:37.748" v="67" actId="1076"/>
          <ac:picMkLst>
            <pc:docMk/>
            <pc:sldMk cId="3881071863" sldId="257"/>
            <ac:picMk id="1026" creationId="{85D85A1A-F64B-4EC4-AF07-DF9C56313BBE}"/>
          </ac:picMkLst>
        </pc:picChg>
      </pc:sldChg>
      <pc:sldChg chg="addSp delSp modSp new mod">
        <pc:chgData name="Benedictus Aryo" userId="e8a0fde4ad56d4f9" providerId="LiveId" clId="{CCED44F3-8EA8-4EAF-8354-E0293431F743}" dt="2020-12-17T15:48:17.920" v="3841" actId="207"/>
        <pc:sldMkLst>
          <pc:docMk/>
          <pc:sldMk cId="1993857317" sldId="258"/>
        </pc:sldMkLst>
        <pc:spChg chg="mod">
          <ac:chgData name="Benedictus Aryo" userId="e8a0fde4ad56d4f9" providerId="LiveId" clId="{CCED44F3-8EA8-4EAF-8354-E0293431F743}" dt="2020-12-17T15:47:21.203" v="3835" actId="207"/>
          <ac:spMkLst>
            <pc:docMk/>
            <pc:sldMk cId="1993857317" sldId="258"/>
            <ac:spMk id="2" creationId="{F6BBC45B-80DC-4B80-ACB3-AC36F76D3831}"/>
          </ac:spMkLst>
        </pc:spChg>
        <pc:spChg chg="del">
          <ac:chgData name="Benedictus Aryo" userId="e8a0fde4ad56d4f9" providerId="LiveId" clId="{CCED44F3-8EA8-4EAF-8354-E0293431F743}" dt="2020-12-13T12:45:58.280" v="499" actId="478"/>
          <ac:spMkLst>
            <pc:docMk/>
            <pc:sldMk cId="1993857317" sldId="258"/>
            <ac:spMk id="3" creationId="{C1234902-8FA7-460B-8A2B-615533D61C64}"/>
          </ac:spMkLst>
        </pc:spChg>
        <pc:spChg chg="add mod">
          <ac:chgData name="Benedictus Aryo" userId="e8a0fde4ad56d4f9" providerId="LiveId" clId="{CCED44F3-8EA8-4EAF-8354-E0293431F743}" dt="2020-12-17T15:47:33.569" v="3836" actId="207"/>
          <ac:spMkLst>
            <pc:docMk/>
            <pc:sldMk cId="1993857317" sldId="258"/>
            <ac:spMk id="4" creationId="{C2D6F08C-9DB2-4D4D-BB04-23A6C60AAFA7}"/>
          </ac:spMkLst>
        </pc:spChg>
        <pc:spChg chg="add mod">
          <ac:chgData name="Benedictus Aryo" userId="e8a0fde4ad56d4f9" providerId="LiveId" clId="{CCED44F3-8EA8-4EAF-8354-E0293431F743}" dt="2020-12-17T15:47:36.162" v="3837" actId="207"/>
          <ac:spMkLst>
            <pc:docMk/>
            <pc:sldMk cId="1993857317" sldId="258"/>
            <ac:spMk id="6" creationId="{117A35A1-1D1D-4CDF-BC6E-49907734D309}"/>
          </ac:spMkLst>
        </pc:spChg>
        <pc:spChg chg="add mod">
          <ac:chgData name="Benedictus Aryo" userId="e8a0fde4ad56d4f9" providerId="LiveId" clId="{CCED44F3-8EA8-4EAF-8354-E0293431F743}" dt="2020-12-17T15:47:38.982" v="3838" actId="207"/>
          <ac:spMkLst>
            <pc:docMk/>
            <pc:sldMk cId="1993857317" sldId="258"/>
            <ac:spMk id="7" creationId="{6407B706-720C-4EC8-A10E-84F2D5221D4E}"/>
          </ac:spMkLst>
        </pc:spChg>
        <pc:spChg chg="add del mod">
          <ac:chgData name="Benedictus Aryo" userId="e8a0fde4ad56d4f9" providerId="LiveId" clId="{CCED44F3-8EA8-4EAF-8354-E0293431F743}" dt="2020-12-13T12:53:22.203" v="718"/>
          <ac:spMkLst>
            <pc:docMk/>
            <pc:sldMk cId="1993857317" sldId="258"/>
            <ac:spMk id="8" creationId="{E3C4B805-450E-4618-B596-EAEE48BFD4A0}"/>
          </ac:spMkLst>
        </pc:spChg>
        <pc:spChg chg="add del mod">
          <ac:chgData name="Benedictus Aryo" userId="e8a0fde4ad56d4f9" providerId="LiveId" clId="{CCED44F3-8EA8-4EAF-8354-E0293431F743}" dt="2020-12-13T12:53:22.203" v="718"/>
          <ac:spMkLst>
            <pc:docMk/>
            <pc:sldMk cId="1993857317" sldId="258"/>
            <ac:spMk id="9" creationId="{704675FB-61EA-4C9E-9587-4374A2FB6DB8}"/>
          </ac:spMkLst>
        </pc:spChg>
        <pc:spChg chg="add del mod">
          <ac:chgData name="Benedictus Aryo" userId="e8a0fde4ad56d4f9" providerId="LiveId" clId="{CCED44F3-8EA8-4EAF-8354-E0293431F743}" dt="2020-12-13T12:53:22.203" v="718"/>
          <ac:spMkLst>
            <pc:docMk/>
            <pc:sldMk cId="1993857317" sldId="258"/>
            <ac:spMk id="10" creationId="{A51284F4-0A70-4D1F-918B-E20A77CC25EE}"/>
          </ac:spMkLst>
        </pc:spChg>
        <pc:spChg chg="add del mod">
          <ac:chgData name="Benedictus Aryo" userId="e8a0fde4ad56d4f9" providerId="LiveId" clId="{CCED44F3-8EA8-4EAF-8354-E0293431F743}" dt="2020-12-13T12:53:24.764" v="720"/>
          <ac:spMkLst>
            <pc:docMk/>
            <pc:sldMk cId="1993857317" sldId="258"/>
            <ac:spMk id="11" creationId="{A177F600-D1C2-42D9-9638-8FF3F222C06D}"/>
          </ac:spMkLst>
        </pc:spChg>
        <pc:spChg chg="add del mod">
          <ac:chgData name="Benedictus Aryo" userId="e8a0fde4ad56d4f9" providerId="LiveId" clId="{CCED44F3-8EA8-4EAF-8354-E0293431F743}" dt="2020-12-13T12:53:24.764" v="720"/>
          <ac:spMkLst>
            <pc:docMk/>
            <pc:sldMk cId="1993857317" sldId="258"/>
            <ac:spMk id="12" creationId="{A6B0D837-6321-4713-8EF6-7FA45C1B989F}"/>
          </ac:spMkLst>
        </pc:spChg>
        <pc:spChg chg="add del mod">
          <ac:chgData name="Benedictus Aryo" userId="e8a0fde4ad56d4f9" providerId="LiveId" clId="{CCED44F3-8EA8-4EAF-8354-E0293431F743}" dt="2020-12-13T12:53:24.764" v="720"/>
          <ac:spMkLst>
            <pc:docMk/>
            <pc:sldMk cId="1993857317" sldId="258"/>
            <ac:spMk id="13" creationId="{9DDC3132-80F7-4889-B7D6-546A5CAE4DD4}"/>
          </ac:spMkLst>
        </pc:spChg>
        <pc:spChg chg="add del mod">
          <ac:chgData name="Benedictus Aryo" userId="e8a0fde4ad56d4f9" providerId="LiveId" clId="{CCED44F3-8EA8-4EAF-8354-E0293431F743}" dt="2020-12-13T12:53:28.271" v="722"/>
          <ac:spMkLst>
            <pc:docMk/>
            <pc:sldMk cId="1993857317" sldId="258"/>
            <ac:spMk id="14" creationId="{89F2A1C5-DE6D-49A7-A718-A581D699346F}"/>
          </ac:spMkLst>
        </pc:spChg>
        <pc:spChg chg="add del mod">
          <ac:chgData name="Benedictus Aryo" userId="e8a0fde4ad56d4f9" providerId="LiveId" clId="{CCED44F3-8EA8-4EAF-8354-E0293431F743}" dt="2020-12-13T12:53:28.271" v="722"/>
          <ac:spMkLst>
            <pc:docMk/>
            <pc:sldMk cId="1993857317" sldId="258"/>
            <ac:spMk id="15" creationId="{E0D617BD-3003-4BB8-ACF9-E2CBE119D5BE}"/>
          </ac:spMkLst>
        </pc:spChg>
        <pc:spChg chg="add del mod">
          <ac:chgData name="Benedictus Aryo" userId="e8a0fde4ad56d4f9" providerId="LiveId" clId="{CCED44F3-8EA8-4EAF-8354-E0293431F743}" dt="2020-12-13T12:53:28.271" v="722"/>
          <ac:spMkLst>
            <pc:docMk/>
            <pc:sldMk cId="1993857317" sldId="258"/>
            <ac:spMk id="16" creationId="{B7FD1521-5169-4FA7-A2CB-7462E2447D8E}"/>
          </ac:spMkLst>
        </pc:spChg>
        <pc:spChg chg="add mod">
          <ac:chgData name="Benedictus Aryo" userId="e8a0fde4ad56d4f9" providerId="LiveId" clId="{CCED44F3-8EA8-4EAF-8354-E0293431F743}" dt="2020-12-17T15:47:41.979" v="3839" actId="207"/>
          <ac:spMkLst>
            <pc:docMk/>
            <pc:sldMk cId="1993857317" sldId="258"/>
            <ac:spMk id="17" creationId="{1A01CBA6-82D7-40B0-95D4-803FE1F4E57B}"/>
          </ac:spMkLst>
        </pc:spChg>
        <pc:spChg chg="add mod">
          <ac:chgData name="Benedictus Aryo" userId="e8a0fde4ad56d4f9" providerId="LiveId" clId="{CCED44F3-8EA8-4EAF-8354-E0293431F743}" dt="2020-12-17T15:48:17.920" v="3841" actId="207"/>
          <ac:spMkLst>
            <pc:docMk/>
            <pc:sldMk cId="1993857317" sldId="258"/>
            <ac:spMk id="19" creationId="{1A14DF2A-6FC0-4DAC-99F9-33F3C31A96A3}"/>
          </ac:spMkLst>
        </pc:spChg>
        <pc:spChg chg="mod">
          <ac:chgData name="Benedictus Aryo" userId="e8a0fde4ad56d4f9" providerId="LiveId" clId="{CCED44F3-8EA8-4EAF-8354-E0293431F743}" dt="2020-12-17T15:48:17.920" v="3841" actId="207"/>
          <ac:spMkLst>
            <pc:docMk/>
            <pc:sldMk cId="1993857317" sldId="258"/>
            <ac:spMk id="24" creationId="{80D47D48-2958-4F3B-BE48-9D312BD41F05}"/>
          </ac:spMkLst>
        </pc:spChg>
        <pc:spChg chg="mod">
          <ac:chgData name="Benedictus Aryo" userId="e8a0fde4ad56d4f9" providerId="LiveId" clId="{CCED44F3-8EA8-4EAF-8354-E0293431F743}" dt="2020-12-17T15:48:17.920" v="3841" actId="207"/>
          <ac:spMkLst>
            <pc:docMk/>
            <pc:sldMk cId="1993857317" sldId="258"/>
            <ac:spMk id="27" creationId="{BF6F9668-EB19-4842-B4C1-909085C3BAD6}"/>
          </ac:spMkLst>
        </pc:spChg>
        <pc:spChg chg="add mod">
          <ac:chgData name="Benedictus Aryo" userId="e8a0fde4ad56d4f9" providerId="LiveId" clId="{CCED44F3-8EA8-4EAF-8354-E0293431F743}" dt="2020-12-17T15:47:51.970" v="3840" actId="207"/>
          <ac:spMkLst>
            <pc:docMk/>
            <pc:sldMk cId="1993857317" sldId="258"/>
            <ac:spMk id="28" creationId="{D4DBB0BC-A8C5-406E-9690-2F7F188896B2}"/>
          </ac:spMkLst>
        </pc:spChg>
        <pc:spChg chg="mod topLvl">
          <ac:chgData name="Benedictus Aryo" userId="e8a0fde4ad56d4f9" providerId="LiveId" clId="{CCED44F3-8EA8-4EAF-8354-E0293431F743}" dt="2020-12-17T15:48:17.920" v="3841" actId="207"/>
          <ac:spMkLst>
            <pc:docMk/>
            <pc:sldMk cId="1993857317" sldId="258"/>
            <ac:spMk id="31" creationId="{094C5B24-21D1-4CE4-8F48-DC928637480C}"/>
          </ac:spMkLst>
        </pc:spChg>
        <pc:spChg chg="mod">
          <ac:chgData name="Benedictus Aryo" userId="e8a0fde4ad56d4f9" providerId="LiveId" clId="{CCED44F3-8EA8-4EAF-8354-E0293431F743}" dt="2020-12-17T15:48:17.920" v="3841" actId="207"/>
          <ac:spMkLst>
            <pc:docMk/>
            <pc:sldMk cId="1993857317" sldId="258"/>
            <ac:spMk id="38" creationId="{B6ADBCBF-2DF7-4CA3-9071-3986C7561860}"/>
          </ac:spMkLst>
        </pc:spChg>
        <pc:spChg chg="mod">
          <ac:chgData name="Benedictus Aryo" userId="e8a0fde4ad56d4f9" providerId="LiveId" clId="{CCED44F3-8EA8-4EAF-8354-E0293431F743}" dt="2020-12-17T15:48:17.920" v="3841" actId="207"/>
          <ac:spMkLst>
            <pc:docMk/>
            <pc:sldMk cId="1993857317" sldId="258"/>
            <ac:spMk id="41" creationId="{DD1E1508-0D73-4D13-A1F7-001B793F0BCE}"/>
          </ac:spMkLst>
        </pc:spChg>
        <pc:spChg chg="mod">
          <ac:chgData name="Benedictus Aryo" userId="e8a0fde4ad56d4f9" providerId="LiveId" clId="{CCED44F3-8EA8-4EAF-8354-E0293431F743}" dt="2020-12-17T15:48:17.920" v="3841" actId="207"/>
          <ac:spMkLst>
            <pc:docMk/>
            <pc:sldMk cId="1993857317" sldId="258"/>
            <ac:spMk id="44" creationId="{A31FA60B-33F5-413C-A661-D78CAF825B7A}"/>
          </ac:spMkLst>
        </pc:spChg>
        <pc:grpChg chg="add mod">
          <ac:chgData name="Benedictus Aryo" userId="e8a0fde4ad56d4f9" providerId="LiveId" clId="{CCED44F3-8EA8-4EAF-8354-E0293431F743}" dt="2020-12-17T15:05:16.739" v="2590" actId="1038"/>
          <ac:grpSpMkLst>
            <pc:docMk/>
            <pc:sldMk cId="1993857317" sldId="258"/>
            <ac:grpSpMk id="20" creationId="{27C2501E-75C5-412D-ACF1-E1EEB676D7DC}"/>
          </ac:grpSpMkLst>
        </pc:grpChg>
        <pc:grpChg chg="add mod">
          <ac:chgData name="Benedictus Aryo" userId="e8a0fde4ad56d4f9" providerId="LiveId" clId="{CCED44F3-8EA8-4EAF-8354-E0293431F743}" dt="2020-12-17T14:55:50.427" v="2533" actId="1036"/>
          <ac:grpSpMkLst>
            <pc:docMk/>
            <pc:sldMk cId="1993857317" sldId="258"/>
            <ac:grpSpMk id="22" creationId="{8E887B3E-BE8B-41DE-BACD-B0E4EA7CF5A7}"/>
          </ac:grpSpMkLst>
        </pc:grpChg>
        <pc:grpChg chg="add mod">
          <ac:chgData name="Benedictus Aryo" userId="e8a0fde4ad56d4f9" providerId="LiveId" clId="{CCED44F3-8EA8-4EAF-8354-E0293431F743}" dt="2020-12-17T14:55:50.427" v="2533" actId="1036"/>
          <ac:grpSpMkLst>
            <pc:docMk/>
            <pc:sldMk cId="1993857317" sldId="258"/>
            <ac:grpSpMk id="25" creationId="{423C1674-210A-4446-B32D-FF97452B23DA}"/>
          </ac:grpSpMkLst>
        </pc:grpChg>
        <pc:grpChg chg="add del mod">
          <ac:chgData name="Benedictus Aryo" userId="e8a0fde4ad56d4f9" providerId="LiveId" clId="{CCED44F3-8EA8-4EAF-8354-E0293431F743}" dt="2020-12-13T12:58:33.381" v="1040" actId="165"/>
          <ac:grpSpMkLst>
            <pc:docMk/>
            <pc:sldMk cId="1993857317" sldId="258"/>
            <ac:grpSpMk id="29" creationId="{19531B88-60FF-4DD9-B94F-2B73ED61A776}"/>
          </ac:grpSpMkLst>
        </pc:grpChg>
        <pc:grpChg chg="add mod">
          <ac:chgData name="Benedictus Aryo" userId="e8a0fde4ad56d4f9" providerId="LiveId" clId="{CCED44F3-8EA8-4EAF-8354-E0293431F743}" dt="2020-12-17T14:55:50.427" v="2533" actId="1036"/>
          <ac:grpSpMkLst>
            <pc:docMk/>
            <pc:sldMk cId="1993857317" sldId="258"/>
            <ac:grpSpMk id="34" creationId="{2BAD5798-3C9F-42DF-9C5A-1754C551F7D9}"/>
          </ac:grpSpMkLst>
        </pc:grpChg>
        <pc:grpChg chg="add mod">
          <ac:chgData name="Benedictus Aryo" userId="e8a0fde4ad56d4f9" providerId="LiveId" clId="{CCED44F3-8EA8-4EAF-8354-E0293431F743}" dt="2020-12-17T14:55:50.427" v="2533" actId="1036"/>
          <ac:grpSpMkLst>
            <pc:docMk/>
            <pc:sldMk cId="1993857317" sldId="258"/>
            <ac:grpSpMk id="36" creationId="{13200158-DE85-4C8D-BF5F-F33BBBE1CD5F}"/>
          </ac:grpSpMkLst>
        </pc:grpChg>
        <pc:grpChg chg="add mod">
          <ac:chgData name="Benedictus Aryo" userId="e8a0fde4ad56d4f9" providerId="LiveId" clId="{CCED44F3-8EA8-4EAF-8354-E0293431F743}" dt="2020-12-17T14:55:50.427" v="2533" actId="1036"/>
          <ac:grpSpMkLst>
            <pc:docMk/>
            <pc:sldMk cId="1993857317" sldId="258"/>
            <ac:grpSpMk id="39" creationId="{227E261C-119D-4364-B187-8B38859D3207}"/>
          </ac:grpSpMkLst>
        </pc:grpChg>
        <pc:grpChg chg="add mod">
          <ac:chgData name="Benedictus Aryo" userId="e8a0fde4ad56d4f9" providerId="LiveId" clId="{CCED44F3-8EA8-4EAF-8354-E0293431F743}" dt="2020-12-17T14:55:50.427" v="2533" actId="1036"/>
          <ac:grpSpMkLst>
            <pc:docMk/>
            <pc:sldMk cId="1993857317" sldId="258"/>
            <ac:grpSpMk id="42" creationId="{F5A278FC-13D9-4886-A22C-CE8DB9E59B4D}"/>
          </ac:grpSpMkLst>
        </pc:grpChg>
        <pc:picChg chg="add del">
          <ac:chgData name="Benedictus Aryo" userId="e8a0fde4ad56d4f9" providerId="LiveId" clId="{CCED44F3-8EA8-4EAF-8354-E0293431F743}" dt="2020-12-13T12:49:05.181" v="502"/>
          <ac:picMkLst>
            <pc:docMk/>
            <pc:sldMk cId="1993857317" sldId="258"/>
            <ac:picMk id="2050" creationId="{1E8CD163-3258-48B2-BFAE-EB3A3A960FDF}"/>
          </ac:picMkLst>
        </pc:picChg>
        <pc:cxnChg chg="add mod">
          <ac:chgData name="Benedictus Aryo" userId="e8a0fde4ad56d4f9" providerId="LiveId" clId="{CCED44F3-8EA8-4EAF-8354-E0293431F743}" dt="2020-12-13T12:55:42.391" v="789" actId="164"/>
          <ac:cxnSpMkLst>
            <pc:docMk/>
            <pc:sldMk cId="1993857317" sldId="258"/>
            <ac:cxnSpMk id="18" creationId="{630F11CA-374B-48CB-9C67-804E9DA3A295}"/>
          </ac:cxnSpMkLst>
        </pc:cxnChg>
        <pc:cxnChg chg="mod">
          <ac:chgData name="Benedictus Aryo" userId="e8a0fde4ad56d4f9" providerId="LiveId" clId="{CCED44F3-8EA8-4EAF-8354-E0293431F743}" dt="2020-12-13T12:55:50.573" v="791"/>
          <ac:cxnSpMkLst>
            <pc:docMk/>
            <pc:sldMk cId="1993857317" sldId="258"/>
            <ac:cxnSpMk id="23" creationId="{ACF90D82-4BE1-4C53-952D-E7C449829541}"/>
          </ac:cxnSpMkLst>
        </pc:cxnChg>
        <pc:cxnChg chg="mod">
          <ac:chgData name="Benedictus Aryo" userId="e8a0fde4ad56d4f9" providerId="LiveId" clId="{CCED44F3-8EA8-4EAF-8354-E0293431F743}" dt="2020-12-13T12:56:12.323" v="867"/>
          <ac:cxnSpMkLst>
            <pc:docMk/>
            <pc:sldMk cId="1993857317" sldId="258"/>
            <ac:cxnSpMk id="26" creationId="{B967B2EF-C530-4DC0-BFC6-49D33DE28568}"/>
          </ac:cxnSpMkLst>
        </pc:cxnChg>
        <pc:cxnChg chg="mod topLvl">
          <ac:chgData name="Benedictus Aryo" userId="e8a0fde4ad56d4f9" providerId="LiveId" clId="{CCED44F3-8EA8-4EAF-8354-E0293431F743}" dt="2020-12-13T13:00:01.671" v="1060" actId="14100"/>
          <ac:cxnSpMkLst>
            <pc:docMk/>
            <pc:sldMk cId="1993857317" sldId="258"/>
            <ac:cxnSpMk id="30" creationId="{BE0AE334-C33D-4CA3-A316-36786DBB6739}"/>
          </ac:cxnSpMkLst>
        </pc:cxnChg>
        <pc:cxnChg chg="mod">
          <ac:chgData name="Benedictus Aryo" userId="e8a0fde4ad56d4f9" providerId="LiveId" clId="{CCED44F3-8EA8-4EAF-8354-E0293431F743}" dt="2020-12-13T12:59:56.727" v="1059" actId="14100"/>
          <ac:cxnSpMkLst>
            <pc:docMk/>
            <pc:sldMk cId="1993857317" sldId="258"/>
            <ac:cxnSpMk id="37" creationId="{08FCEAA4-4FA4-4BCE-9E19-225C182DAAEE}"/>
          </ac:cxnSpMkLst>
        </pc:cxnChg>
        <pc:cxnChg chg="mod">
          <ac:chgData name="Benedictus Aryo" userId="e8a0fde4ad56d4f9" providerId="LiveId" clId="{CCED44F3-8EA8-4EAF-8354-E0293431F743}" dt="2020-12-13T12:59:48.486" v="1058" actId="14100"/>
          <ac:cxnSpMkLst>
            <pc:docMk/>
            <pc:sldMk cId="1993857317" sldId="258"/>
            <ac:cxnSpMk id="40" creationId="{468E458D-1401-40F1-8CA3-B333819330DD}"/>
          </ac:cxnSpMkLst>
        </pc:cxnChg>
        <pc:cxnChg chg="mod">
          <ac:chgData name="Benedictus Aryo" userId="e8a0fde4ad56d4f9" providerId="LiveId" clId="{CCED44F3-8EA8-4EAF-8354-E0293431F743}" dt="2020-12-13T12:59:42.941" v="1057" actId="14100"/>
          <ac:cxnSpMkLst>
            <pc:docMk/>
            <pc:sldMk cId="1993857317" sldId="258"/>
            <ac:cxnSpMk id="43" creationId="{08E19F82-D371-46F9-92D6-A32A6566703B}"/>
          </ac:cxnSpMkLst>
        </pc:cxnChg>
      </pc:sldChg>
      <pc:sldChg chg="addSp delSp modSp new mod setBg">
        <pc:chgData name="Benedictus Aryo" userId="e8a0fde4ad56d4f9" providerId="LiveId" clId="{CCED44F3-8EA8-4EAF-8354-E0293431F743}" dt="2020-12-17T15:52:13.380" v="3870"/>
        <pc:sldMkLst>
          <pc:docMk/>
          <pc:sldMk cId="882470454" sldId="259"/>
        </pc:sldMkLst>
        <pc:spChg chg="mod">
          <ac:chgData name="Benedictus Aryo" userId="e8a0fde4ad56d4f9" providerId="LiveId" clId="{CCED44F3-8EA8-4EAF-8354-E0293431F743}" dt="2020-12-17T15:49:31.148" v="3846" actId="207"/>
          <ac:spMkLst>
            <pc:docMk/>
            <pc:sldMk cId="882470454" sldId="259"/>
            <ac:spMk id="2" creationId="{D402F857-049A-44E1-9C9C-EF3B5BDB175D}"/>
          </ac:spMkLst>
        </pc:spChg>
        <pc:spChg chg="mod">
          <ac:chgData name="Benedictus Aryo" userId="e8a0fde4ad56d4f9" providerId="LiveId" clId="{CCED44F3-8EA8-4EAF-8354-E0293431F743}" dt="2020-12-17T15:40:34.013" v="3782" actId="207"/>
          <ac:spMkLst>
            <pc:docMk/>
            <pc:sldMk cId="882470454" sldId="259"/>
            <ac:spMk id="3" creationId="{6A87E5A6-C1D3-4530-B5EE-5DBCAC8FA2FE}"/>
          </ac:spMkLst>
        </pc:spChg>
        <pc:spChg chg="add mod ord">
          <ac:chgData name="Benedictus Aryo" userId="e8a0fde4ad56d4f9" providerId="LiveId" clId="{CCED44F3-8EA8-4EAF-8354-E0293431F743}" dt="2020-12-17T15:42:52.350" v="3807" actId="14100"/>
          <ac:spMkLst>
            <pc:docMk/>
            <pc:sldMk cId="882470454" sldId="259"/>
            <ac:spMk id="4" creationId="{0228247B-2875-4A58-97A4-15000D05D584}"/>
          </ac:spMkLst>
        </pc:spChg>
        <pc:spChg chg="add del">
          <ac:chgData name="Benedictus Aryo" userId="e8a0fde4ad56d4f9" providerId="LiveId" clId="{CCED44F3-8EA8-4EAF-8354-E0293431F743}" dt="2020-12-13T12:41:42.471" v="486" actId="26606"/>
          <ac:spMkLst>
            <pc:docMk/>
            <pc:sldMk cId="882470454" sldId="259"/>
            <ac:spMk id="8" creationId="{4E1BEB12-92AF-4445-98AD-4C7756E7C93B}"/>
          </ac:spMkLst>
        </pc:spChg>
        <pc:spChg chg="add del">
          <ac:chgData name="Benedictus Aryo" userId="e8a0fde4ad56d4f9" providerId="LiveId" clId="{CCED44F3-8EA8-4EAF-8354-E0293431F743}" dt="2020-12-13T12:41:42.471" v="486" actId="26606"/>
          <ac:spMkLst>
            <pc:docMk/>
            <pc:sldMk cId="882470454" sldId="259"/>
            <ac:spMk id="10" creationId="{D0522C2C-7B5C-48A7-A969-03941E5D2E76}"/>
          </ac:spMkLst>
        </pc:spChg>
        <pc:spChg chg="add del">
          <ac:chgData name="Benedictus Aryo" userId="e8a0fde4ad56d4f9" providerId="LiveId" clId="{CCED44F3-8EA8-4EAF-8354-E0293431F743}" dt="2020-12-13T12:41:42.471" v="486" actId="26606"/>
          <ac:spMkLst>
            <pc:docMk/>
            <pc:sldMk cId="882470454" sldId="259"/>
            <ac:spMk id="12" creationId="{9C682A1A-5B2D-4111-BBD6-620165633E5B}"/>
          </ac:spMkLst>
        </pc:spChg>
        <pc:spChg chg="add del">
          <ac:chgData name="Benedictus Aryo" userId="e8a0fde4ad56d4f9" providerId="LiveId" clId="{CCED44F3-8EA8-4EAF-8354-E0293431F743}" dt="2020-12-13T12:41:42.471" v="486" actId="26606"/>
          <ac:spMkLst>
            <pc:docMk/>
            <pc:sldMk cId="882470454" sldId="259"/>
            <ac:spMk id="14" creationId="{D6EE29F2-D77F-4BD0-A20B-334D316A1C9D}"/>
          </ac:spMkLst>
        </pc:spChg>
        <pc:spChg chg="add del">
          <ac:chgData name="Benedictus Aryo" userId="e8a0fde4ad56d4f9" providerId="LiveId" clId="{CCED44F3-8EA8-4EAF-8354-E0293431F743}" dt="2020-12-13T12:41:42.471" v="486" actId="26606"/>
          <ac:spMkLst>
            <pc:docMk/>
            <pc:sldMk cId="882470454" sldId="259"/>
            <ac:spMk id="16" creationId="{22D09ED2-868F-42C6-866E-F92E0CEF314F}"/>
          </ac:spMkLst>
        </pc:spChg>
        <pc:spChg chg="add">
          <ac:chgData name="Benedictus Aryo" userId="e8a0fde4ad56d4f9" providerId="LiveId" clId="{CCED44F3-8EA8-4EAF-8354-E0293431F743}" dt="2020-12-13T12:41:42.471" v="486" actId="26606"/>
          <ac:spMkLst>
            <pc:docMk/>
            <pc:sldMk cId="882470454" sldId="259"/>
            <ac:spMk id="21" creationId="{D1A671DE-D529-4A2A-A35D-E97400239504}"/>
          </ac:spMkLst>
        </pc:spChg>
        <pc:spChg chg="add">
          <ac:chgData name="Benedictus Aryo" userId="e8a0fde4ad56d4f9" providerId="LiveId" clId="{CCED44F3-8EA8-4EAF-8354-E0293431F743}" dt="2020-12-13T12:41:42.471" v="486" actId="26606"/>
          <ac:spMkLst>
            <pc:docMk/>
            <pc:sldMk cId="882470454" sldId="259"/>
            <ac:spMk id="23" creationId="{755E9CD0-04B0-4A3C-B291-AD913379C713}"/>
          </ac:spMkLst>
        </pc:spChg>
        <pc:spChg chg="add">
          <ac:chgData name="Benedictus Aryo" userId="e8a0fde4ad56d4f9" providerId="LiveId" clId="{CCED44F3-8EA8-4EAF-8354-E0293431F743}" dt="2020-12-13T12:41:42.471" v="486" actId="26606"/>
          <ac:spMkLst>
            <pc:docMk/>
            <pc:sldMk cId="882470454" sldId="259"/>
            <ac:spMk id="27" creationId="{80BC66F9-7A74-4286-AD22-1174052CC22C}"/>
          </ac:spMkLst>
        </pc:spChg>
        <pc:spChg chg="add">
          <ac:chgData name="Benedictus Aryo" userId="e8a0fde4ad56d4f9" providerId="LiveId" clId="{CCED44F3-8EA8-4EAF-8354-E0293431F743}" dt="2020-12-13T12:41:42.471" v="486" actId="26606"/>
          <ac:spMkLst>
            <pc:docMk/>
            <pc:sldMk cId="882470454" sldId="259"/>
            <ac:spMk id="29" creationId="{D8142CC3-2B5C-48E6-9DF0-6C8ACBAF23EF}"/>
          </ac:spMkLst>
        </pc:spChg>
        <pc:spChg chg="add">
          <ac:chgData name="Benedictus Aryo" userId="e8a0fde4ad56d4f9" providerId="LiveId" clId="{CCED44F3-8EA8-4EAF-8354-E0293431F743}" dt="2020-12-13T12:41:42.471" v="486" actId="26606"/>
          <ac:spMkLst>
            <pc:docMk/>
            <pc:sldMk cId="882470454" sldId="259"/>
            <ac:spMk id="31" creationId="{1DD8BF3B-6066-418C-8D1A-75C5E396FC04}"/>
          </ac:spMkLst>
        </pc:spChg>
        <pc:spChg chg="add">
          <ac:chgData name="Benedictus Aryo" userId="e8a0fde4ad56d4f9" providerId="LiveId" clId="{CCED44F3-8EA8-4EAF-8354-E0293431F743}" dt="2020-12-13T12:41:42.471" v="486" actId="26606"/>
          <ac:spMkLst>
            <pc:docMk/>
            <pc:sldMk cId="882470454" sldId="259"/>
            <ac:spMk id="33" creationId="{46A89C79-8EF3-4AF9-B3D9-59A883F41C83}"/>
          </ac:spMkLst>
        </pc:spChg>
        <pc:spChg chg="add">
          <ac:chgData name="Benedictus Aryo" userId="e8a0fde4ad56d4f9" providerId="LiveId" clId="{CCED44F3-8EA8-4EAF-8354-E0293431F743}" dt="2020-12-13T12:41:42.471" v="486" actId="26606"/>
          <ac:spMkLst>
            <pc:docMk/>
            <pc:sldMk cId="882470454" sldId="259"/>
            <ac:spMk id="35" creationId="{72AF41FE-63D7-4695-81D2-66D2510E4486}"/>
          </ac:spMkLst>
        </pc:spChg>
        <pc:spChg chg="add">
          <ac:chgData name="Benedictus Aryo" userId="e8a0fde4ad56d4f9" providerId="LiveId" clId="{CCED44F3-8EA8-4EAF-8354-E0293431F743}" dt="2020-12-13T12:41:42.471" v="486" actId="26606"/>
          <ac:spMkLst>
            <pc:docMk/>
            <pc:sldMk cId="882470454" sldId="259"/>
            <ac:spMk id="37" creationId="{EFE5CE34-4543-42E5-B82C-1F3D12422CDD}"/>
          </ac:spMkLst>
        </pc:spChg>
        <pc:cxnChg chg="add">
          <ac:chgData name="Benedictus Aryo" userId="e8a0fde4ad56d4f9" providerId="LiveId" clId="{CCED44F3-8EA8-4EAF-8354-E0293431F743}" dt="2020-12-13T12:41:42.471" v="486" actId="26606"/>
          <ac:cxnSpMkLst>
            <pc:docMk/>
            <pc:sldMk cId="882470454" sldId="259"/>
            <ac:cxnSpMk id="25" creationId="{7B2D303B-3DD0-4319-9EAD-361847FEC71D}"/>
          </ac:cxnSpMkLst>
        </pc:cxnChg>
      </pc:sldChg>
      <pc:sldChg chg="addSp delSp modSp new mod">
        <pc:chgData name="Benedictus Aryo" userId="e8a0fde4ad56d4f9" providerId="LiveId" clId="{CCED44F3-8EA8-4EAF-8354-E0293431F743}" dt="2020-12-17T15:51:34.638" v="3868" actId="478"/>
        <pc:sldMkLst>
          <pc:docMk/>
          <pc:sldMk cId="758113382" sldId="260"/>
        </pc:sldMkLst>
        <pc:spChg chg="mod">
          <ac:chgData name="Benedictus Aryo" userId="e8a0fde4ad56d4f9" providerId="LiveId" clId="{CCED44F3-8EA8-4EAF-8354-E0293431F743}" dt="2020-12-17T15:43:03.991" v="3808" actId="207"/>
          <ac:spMkLst>
            <pc:docMk/>
            <pc:sldMk cId="758113382" sldId="260"/>
            <ac:spMk id="2" creationId="{86F464CA-850E-4E13-B312-5A3B1B82FD32}"/>
          </ac:spMkLst>
        </pc:spChg>
        <pc:spChg chg="mod">
          <ac:chgData name="Benedictus Aryo" userId="e8a0fde4ad56d4f9" providerId="LiveId" clId="{CCED44F3-8EA8-4EAF-8354-E0293431F743}" dt="2020-12-17T15:43:50.187" v="3814" actId="207"/>
          <ac:spMkLst>
            <pc:docMk/>
            <pc:sldMk cId="758113382" sldId="260"/>
            <ac:spMk id="3" creationId="{33A72B7A-A15F-49C2-ACB9-F3299BFEEE02}"/>
          </ac:spMkLst>
        </pc:spChg>
        <pc:picChg chg="add mod">
          <ac:chgData name="Benedictus Aryo" userId="e8a0fde4ad56d4f9" providerId="LiveId" clId="{CCED44F3-8EA8-4EAF-8354-E0293431F743}" dt="2020-12-17T15:02:44.115" v="2587" actId="1076"/>
          <ac:picMkLst>
            <pc:docMk/>
            <pc:sldMk cId="758113382" sldId="260"/>
            <ac:picMk id="5" creationId="{EDF8B89A-9919-4ABC-B9E2-37C0D00F65AB}"/>
          </ac:picMkLst>
        </pc:picChg>
        <pc:picChg chg="add del mod">
          <ac:chgData name="Benedictus Aryo" userId="e8a0fde4ad56d4f9" providerId="LiveId" clId="{CCED44F3-8EA8-4EAF-8354-E0293431F743}" dt="2020-12-17T15:51:34.638" v="3868" actId="478"/>
          <ac:picMkLst>
            <pc:docMk/>
            <pc:sldMk cId="758113382" sldId="260"/>
            <ac:picMk id="6" creationId="{F96E0FE0-6F0C-411C-B34B-32FF8AE1CF57}"/>
          </ac:picMkLst>
        </pc:picChg>
      </pc:sldChg>
      <pc:sldChg chg="addSp delSp modSp new mod">
        <pc:chgData name="Benedictus Aryo" userId="e8a0fde4ad56d4f9" providerId="LiveId" clId="{CCED44F3-8EA8-4EAF-8354-E0293431F743}" dt="2020-12-17T15:48:59.360" v="3843" actId="2711"/>
        <pc:sldMkLst>
          <pc:docMk/>
          <pc:sldMk cId="3287679235" sldId="261"/>
        </pc:sldMkLst>
        <pc:spChg chg="mod">
          <ac:chgData name="Benedictus Aryo" userId="e8a0fde4ad56d4f9" providerId="LiveId" clId="{CCED44F3-8EA8-4EAF-8354-E0293431F743}" dt="2020-12-17T15:44:06.618" v="3815" actId="207"/>
          <ac:spMkLst>
            <pc:docMk/>
            <pc:sldMk cId="3287679235" sldId="261"/>
            <ac:spMk id="2" creationId="{3D5E7BF1-2B1C-4D6E-90AA-21D557DD0B67}"/>
          </ac:spMkLst>
        </pc:spChg>
        <pc:spChg chg="del">
          <ac:chgData name="Benedictus Aryo" userId="e8a0fde4ad56d4f9" providerId="LiveId" clId="{CCED44F3-8EA8-4EAF-8354-E0293431F743}" dt="2020-12-17T13:52:05.146" v="1311" actId="931"/>
          <ac:spMkLst>
            <pc:docMk/>
            <pc:sldMk cId="3287679235" sldId="261"/>
            <ac:spMk id="3" creationId="{1AB1F22B-4A99-4A7D-9120-05C9D5B40EE4}"/>
          </ac:spMkLst>
        </pc:spChg>
        <pc:spChg chg="add mod">
          <ac:chgData name="Benedictus Aryo" userId="e8a0fde4ad56d4f9" providerId="LiveId" clId="{CCED44F3-8EA8-4EAF-8354-E0293431F743}" dt="2020-12-17T15:44:28.457" v="3816" actId="207"/>
          <ac:spMkLst>
            <pc:docMk/>
            <pc:sldMk cId="3287679235" sldId="261"/>
            <ac:spMk id="20" creationId="{AD6469D1-9D78-4D08-B9A7-6B1D3F6718FA}"/>
          </ac:spMkLst>
        </pc:spChg>
        <pc:spChg chg="add mod">
          <ac:chgData name="Benedictus Aryo" userId="e8a0fde4ad56d4f9" providerId="LiveId" clId="{CCED44F3-8EA8-4EAF-8354-E0293431F743}" dt="2020-12-17T15:44:28.457" v="3816" actId="207"/>
          <ac:spMkLst>
            <pc:docMk/>
            <pc:sldMk cId="3287679235" sldId="261"/>
            <ac:spMk id="27" creationId="{AB3199E5-8A32-4CF3-9FDC-44ADA8B8F40A}"/>
          </ac:spMkLst>
        </pc:spChg>
        <pc:spChg chg="add mod">
          <ac:chgData name="Benedictus Aryo" userId="e8a0fde4ad56d4f9" providerId="LiveId" clId="{CCED44F3-8EA8-4EAF-8354-E0293431F743}" dt="2020-12-17T15:44:28.457" v="3816" actId="207"/>
          <ac:spMkLst>
            <pc:docMk/>
            <pc:sldMk cId="3287679235" sldId="261"/>
            <ac:spMk id="28" creationId="{DAC639C1-AAFB-48DB-83D8-F094559E21BD}"/>
          </ac:spMkLst>
        </pc:spChg>
        <pc:spChg chg="add mod">
          <ac:chgData name="Benedictus Aryo" userId="e8a0fde4ad56d4f9" providerId="LiveId" clId="{CCED44F3-8EA8-4EAF-8354-E0293431F743}" dt="2020-12-17T15:44:28.457" v="3816" actId="207"/>
          <ac:spMkLst>
            <pc:docMk/>
            <pc:sldMk cId="3287679235" sldId="261"/>
            <ac:spMk id="29" creationId="{3745CB9E-4038-4354-9919-80FE1E3CBF9E}"/>
          </ac:spMkLst>
        </pc:spChg>
        <pc:spChg chg="add mod">
          <ac:chgData name="Benedictus Aryo" userId="e8a0fde4ad56d4f9" providerId="LiveId" clId="{CCED44F3-8EA8-4EAF-8354-E0293431F743}" dt="2020-12-17T15:44:28.457" v="3816" actId="207"/>
          <ac:spMkLst>
            <pc:docMk/>
            <pc:sldMk cId="3287679235" sldId="261"/>
            <ac:spMk id="30" creationId="{3DA5F69C-C472-4855-B3E5-57E133FAA8E5}"/>
          </ac:spMkLst>
        </pc:spChg>
        <pc:spChg chg="add mod">
          <ac:chgData name="Benedictus Aryo" userId="e8a0fde4ad56d4f9" providerId="LiveId" clId="{CCED44F3-8EA8-4EAF-8354-E0293431F743}" dt="2020-12-17T15:44:28.457" v="3816" actId="207"/>
          <ac:spMkLst>
            <pc:docMk/>
            <pc:sldMk cId="3287679235" sldId="261"/>
            <ac:spMk id="35" creationId="{1806EE93-184B-4ACF-99F3-58B34115B0F9}"/>
          </ac:spMkLst>
        </pc:spChg>
        <pc:spChg chg="add mod">
          <ac:chgData name="Benedictus Aryo" userId="e8a0fde4ad56d4f9" providerId="LiveId" clId="{CCED44F3-8EA8-4EAF-8354-E0293431F743}" dt="2020-12-17T15:44:28.457" v="3816" actId="207"/>
          <ac:spMkLst>
            <pc:docMk/>
            <pc:sldMk cId="3287679235" sldId="261"/>
            <ac:spMk id="36" creationId="{DBDF5E1C-E003-45FD-877E-4B02541447B7}"/>
          </ac:spMkLst>
        </pc:spChg>
        <pc:spChg chg="add mod">
          <ac:chgData name="Benedictus Aryo" userId="e8a0fde4ad56d4f9" providerId="LiveId" clId="{CCED44F3-8EA8-4EAF-8354-E0293431F743}" dt="2020-12-17T15:44:28.457" v="3816" actId="207"/>
          <ac:spMkLst>
            <pc:docMk/>
            <pc:sldMk cId="3287679235" sldId="261"/>
            <ac:spMk id="37" creationId="{E3A1509D-B7A9-41F0-A6F8-789F11169696}"/>
          </ac:spMkLst>
        </pc:spChg>
        <pc:spChg chg="add del mod">
          <ac:chgData name="Benedictus Aryo" userId="e8a0fde4ad56d4f9" providerId="LiveId" clId="{CCED44F3-8EA8-4EAF-8354-E0293431F743}" dt="2020-12-17T14:43:43.102" v="2308" actId="478"/>
          <ac:spMkLst>
            <pc:docMk/>
            <pc:sldMk cId="3287679235" sldId="261"/>
            <ac:spMk id="39" creationId="{5A0B663E-84FF-454E-8EC4-4097D6F1F87C}"/>
          </ac:spMkLst>
        </pc:spChg>
        <pc:spChg chg="mod">
          <ac:chgData name="Benedictus Aryo" userId="e8a0fde4ad56d4f9" providerId="LiveId" clId="{CCED44F3-8EA8-4EAF-8354-E0293431F743}" dt="2020-12-17T15:44:28.457" v="3816" actId="207"/>
          <ac:spMkLst>
            <pc:docMk/>
            <pc:sldMk cId="3287679235" sldId="261"/>
            <ac:spMk id="46" creationId="{89DA5AE7-AF4C-46C9-BAD0-7F359DDA4F03}"/>
          </ac:spMkLst>
        </pc:spChg>
        <pc:spChg chg="mod">
          <ac:chgData name="Benedictus Aryo" userId="e8a0fde4ad56d4f9" providerId="LiveId" clId="{CCED44F3-8EA8-4EAF-8354-E0293431F743}" dt="2020-12-17T15:44:28.457" v="3816" actId="207"/>
          <ac:spMkLst>
            <pc:docMk/>
            <pc:sldMk cId="3287679235" sldId="261"/>
            <ac:spMk id="47" creationId="{7FFB1719-253C-40CD-A3EF-23E8A4836A16}"/>
          </ac:spMkLst>
        </pc:spChg>
        <pc:spChg chg="add mod">
          <ac:chgData name="Benedictus Aryo" userId="e8a0fde4ad56d4f9" providerId="LiveId" clId="{CCED44F3-8EA8-4EAF-8354-E0293431F743}" dt="2020-12-17T15:48:59.360" v="3843" actId="2711"/>
          <ac:spMkLst>
            <pc:docMk/>
            <pc:sldMk cId="3287679235" sldId="261"/>
            <ac:spMk id="61" creationId="{34185251-35CD-4930-BA59-6C285B573261}"/>
          </ac:spMkLst>
        </pc:spChg>
        <pc:spChg chg="add mod">
          <ac:chgData name="Benedictus Aryo" userId="e8a0fde4ad56d4f9" providerId="LiveId" clId="{CCED44F3-8EA8-4EAF-8354-E0293431F743}" dt="2020-12-17T14:34:21.049" v="2048" actId="14100"/>
          <ac:spMkLst>
            <pc:docMk/>
            <pc:sldMk cId="3287679235" sldId="261"/>
            <ac:spMk id="63" creationId="{EEA614FD-E609-4114-96F0-ED3DDAC4621A}"/>
          </ac:spMkLst>
        </pc:spChg>
        <pc:spChg chg="add mod">
          <ac:chgData name="Benedictus Aryo" userId="e8a0fde4ad56d4f9" providerId="LiveId" clId="{CCED44F3-8EA8-4EAF-8354-E0293431F743}" dt="2020-12-17T14:43:33.126" v="2306" actId="1037"/>
          <ac:spMkLst>
            <pc:docMk/>
            <pc:sldMk cId="3287679235" sldId="261"/>
            <ac:spMk id="69" creationId="{57180D1C-6987-45D2-BAA9-5434444A2505}"/>
          </ac:spMkLst>
        </pc:spChg>
        <pc:spChg chg="add mod">
          <ac:chgData name="Benedictus Aryo" userId="e8a0fde4ad56d4f9" providerId="LiveId" clId="{CCED44F3-8EA8-4EAF-8354-E0293431F743}" dt="2020-12-17T15:00:23.281" v="2568" actId="1076"/>
          <ac:spMkLst>
            <pc:docMk/>
            <pc:sldMk cId="3287679235" sldId="261"/>
            <ac:spMk id="70" creationId="{552A6E7C-A755-4DB2-9CE8-E2A7AC998657}"/>
          </ac:spMkLst>
        </pc:spChg>
        <pc:spChg chg="add mod">
          <ac:chgData name="Benedictus Aryo" userId="e8a0fde4ad56d4f9" providerId="LiveId" clId="{CCED44F3-8EA8-4EAF-8354-E0293431F743}" dt="2020-12-17T15:00:32.003" v="2570" actId="1076"/>
          <ac:spMkLst>
            <pc:docMk/>
            <pc:sldMk cId="3287679235" sldId="261"/>
            <ac:spMk id="74" creationId="{EC8F9C75-DAD5-467D-8437-0532D5A1E6D4}"/>
          </ac:spMkLst>
        </pc:spChg>
        <pc:spChg chg="add mod">
          <ac:chgData name="Benedictus Aryo" userId="e8a0fde4ad56d4f9" providerId="LiveId" clId="{CCED44F3-8EA8-4EAF-8354-E0293431F743}" dt="2020-12-17T15:00:27.567" v="2569" actId="1076"/>
          <ac:spMkLst>
            <pc:docMk/>
            <pc:sldMk cId="3287679235" sldId="261"/>
            <ac:spMk id="76" creationId="{6E48D2FC-E6D8-4A44-91A7-627F50955CBB}"/>
          </ac:spMkLst>
        </pc:spChg>
        <pc:spChg chg="add mod">
          <ac:chgData name="Benedictus Aryo" userId="e8a0fde4ad56d4f9" providerId="LiveId" clId="{CCED44F3-8EA8-4EAF-8354-E0293431F743}" dt="2020-12-17T14:41:07.494" v="2263" actId="1037"/>
          <ac:spMkLst>
            <pc:docMk/>
            <pc:sldMk cId="3287679235" sldId="261"/>
            <ac:spMk id="79" creationId="{F8A8FC2B-6BCD-47C3-8ED0-001048F3EF4B}"/>
          </ac:spMkLst>
        </pc:spChg>
        <pc:spChg chg="add mod">
          <ac:chgData name="Benedictus Aryo" userId="e8a0fde4ad56d4f9" providerId="LiveId" clId="{CCED44F3-8EA8-4EAF-8354-E0293431F743}" dt="2020-12-17T14:43:22.314" v="2304" actId="13822"/>
          <ac:spMkLst>
            <pc:docMk/>
            <pc:sldMk cId="3287679235" sldId="261"/>
            <ac:spMk id="81" creationId="{E921E522-5C1F-444C-98B3-299651656976}"/>
          </ac:spMkLst>
        </pc:spChg>
        <pc:spChg chg="add mod">
          <ac:chgData name="Benedictus Aryo" userId="e8a0fde4ad56d4f9" providerId="LiveId" clId="{CCED44F3-8EA8-4EAF-8354-E0293431F743}" dt="2020-12-17T15:00:56.084" v="2574" actId="1076"/>
          <ac:spMkLst>
            <pc:docMk/>
            <pc:sldMk cId="3287679235" sldId="261"/>
            <ac:spMk id="86" creationId="{0B2B5035-230A-46C6-B3ED-2B355D182267}"/>
          </ac:spMkLst>
        </pc:spChg>
        <pc:grpChg chg="add mod">
          <ac:chgData name="Benedictus Aryo" userId="e8a0fde4ad56d4f9" providerId="LiveId" clId="{CCED44F3-8EA8-4EAF-8354-E0293431F743}" dt="2020-12-17T14:25:05.765" v="1925" actId="1076"/>
          <ac:grpSpMkLst>
            <pc:docMk/>
            <pc:sldMk cId="3287679235" sldId="261"/>
            <ac:grpSpMk id="38" creationId="{558F64A1-3515-4D41-A359-1513A90F48A4}"/>
          </ac:grpSpMkLst>
        </pc:grpChg>
        <pc:grpChg chg="add mod">
          <ac:chgData name="Benedictus Aryo" userId="e8a0fde4ad56d4f9" providerId="LiveId" clId="{CCED44F3-8EA8-4EAF-8354-E0293431F743}" dt="2020-12-17T14:28:26.949" v="1944" actId="1076"/>
          <ac:grpSpMkLst>
            <pc:docMk/>
            <pc:sldMk cId="3287679235" sldId="261"/>
            <ac:grpSpMk id="44" creationId="{168DABCD-C877-4718-A241-A288BA7A2051}"/>
          </ac:grpSpMkLst>
        </pc:grpChg>
        <pc:grpChg chg="mod">
          <ac:chgData name="Benedictus Aryo" userId="e8a0fde4ad56d4f9" providerId="LiveId" clId="{CCED44F3-8EA8-4EAF-8354-E0293431F743}" dt="2020-12-17T14:28:10.685" v="1942" actId="164"/>
          <ac:grpSpMkLst>
            <pc:docMk/>
            <pc:sldMk cId="3287679235" sldId="261"/>
            <ac:grpSpMk id="45" creationId="{1D522F32-0AEA-40C8-BE5C-BDDF6458B01D}"/>
          </ac:grpSpMkLst>
        </pc:grpChg>
        <pc:grpChg chg="add mod">
          <ac:chgData name="Benedictus Aryo" userId="e8a0fde4ad56d4f9" providerId="LiveId" clId="{CCED44F3-8EA8-4EAF-8354-E0293431F743}" dt="2020-12-17T14:39:06.729" v="2223" actId="1035"/>
          <ac:grpSpMkLst>
            <pc:docMk/>
            <pc:sldMk cId="3287679235" sldId="261"/>
            <ac:grpSpMk id="48" creationId="{69E1F97C-8C4F-4B1D-80C9-6A1FC2C88B5E}"/>
          </ac:grpSpMkLst>
        </pc:grpChg>
        <pc:grpChg chg="add mod">
          <ac:chgData name="Benedictus Aryo" userId="e8a0fde4ad56d4f9" providerId="LiveId" clId="{CCED44F3-8EA8-4EAF-8354-E0293431F743}" dt="2020-12-17T14:43:04.538" v="2298" actId="1038"/>
          <ac:grpSpMkLst>
            <pc:docMk/>
            <pc:sldMk cId="3287679235" sldId="261"/>
            <ac:grpSpMk id="62" creationId="{1926ED1A-A7C0-4384-AA50-3F1AB208CDF7}"/>
          </ac:grpSpMkLst>
        </pc:grpChg>
        <pc:grpChg chg="add mod">
          <ac:chgData name="Benedictus Aryo" userId="e8a0fde4ad56d4f9" providerId="LiveId" clId="{CCED44F3-8EA8-4EAF-8354-E0293431F743}" dt="2020-12-17T14:40:19.466" v="2234" actId="1076"/>
          <ac:grpSpMkLst>
            <pc:docMk/>
            <pc:sldMk cId="3287679235" sldId="261"/>
            <ac:grpSpMk id="77" creationId="{21D3F059-F1D7-44ED-A758-43409116C783}"/>
          </ac:grpSpMkLst>
        </pc:grpChg>
        <pc:grpChg chg="add mod">
          <ac:chgData name="Benedictus Aryo" userId="e8a0fde4ad56d4f9" providerId="LiveId" clId="{CCED44F3-8EA8-4EAF-8354-E0293431F743}" dt="2020-12-17T14:37:18.390" v="2126" actId="1036"/>
          <ac:grpSpMkLst>
            <pc:docMk/>
            <pc:sldMk cId="3287679235" sldId="261"/>
            <ac:grpSpMk id="78" creationId="{B2D268E1-8635-49B3-A2BC-C705333FD0A5}"/>
          </ac:grpSpMkLst>
        </pc:grpChg>
        <pc:grpChg chg="add mod">
          <ac:chgData name="Benedictus Aryo" userId="e8a0fde4ad56d4f9" providerId="LiveId" clId="{CCED44F3-8EA8-4EAF-8354-E0293431F743}" dt="2020-12-17T14:39:06.729" v="2223" actId="1035"/>
          <ac:grpSpMkLst>
            <pc:docMk/>
            <pc:sldMk cId="3287679235" sldId="261"/>
            <ac:grpSpMk id="82" creationId="{BED26C45-0411-4DD5-A207-EEE1CD973E82}"/>
          </ac:grpSpMkLst>
        </pc:grpChg>
        <pc:picChg chg="add del mod">
          <ac:chgData name="Benedictus Aryo" userId="e8a0fde4ad56d4f9" providerId="LiveId" clId="{CCED44F3-8EA8-4EAF-8354-E0293431F743}" dt="2020-12-17T14:28:07.202" v="1941" actId="27803"/>
          <ac:picMkLst>
            <pc:docMk/>
            <pc:sldMk cId="3287679235" sldId="261"/>
            <ac:picMk id="5" creationId="{1D522F32-0AEA-40C8-BE5C-BDDF6458B01D}"/>
          </ac:picMkLst>
        </pc:picChg>
        <pc:picChg chg="add mod">
          <ac:chgData name="Benedictus Aryo" userId="e8a0fde4ad56d4f9" providerId="LiveId" clId="{CCED44F3-8EA8-4EAF-8354-E0293431F743}" dt="2020-12-17T14:27:51.645" v="1940" actId="164"/>
          <ac:picMkLst>
            <pc:docMk/>
            <pc:sldMk cId="3287679235" sldId="261"/>
            <ac:picMk id="7" creationId="{29AA1223-914E-4B5F-816C-1BA5606A491F}"/>
          </ac:picMkLst>
        </pc:picChg>
        <pc:picChg chg="add mod">
          <ac:chgData name="Benedictus Aryo" userId="e8a0fde4ad56d4f9" providerId="LiveId" clId="{CCED44F3-8EA8-4EAF-8354-E0293431F743}" dt="2020-12-17T14:33:11.241" v="2004" actId="164"/>
          <ac:picMkLst>
            <pc:docMk/>
            <pc:sldMk cId="3287679235" sldId="261"/>
            <ac:picMk id="9" creationId="{593C6480-2B06-488C-8D04-FF04414C8018}"/>
          </ac:picMkLst>
        </pc:picChg>
        <pc:picChg chg="add del mod">
          <ac:chgData name="Benedictus Aryo" userId="e8a0fde4ad56d4f9" providerId="LiveId" clId="{CCED44F3-8EA8-4EAF-8354-E0293431F743}" dt="2020-12-17T14:06:38.705" v="1412" actId="478"/>
          <ac:picMkLst>
            <pc:docMk/>
            <pc:sldMk cId="3287679235" sldId="261"/>
            <ac:picMk id="11" creationId="{E6522577-14A4-426D-88E4-559827715D91}"/>
          </ac:picMkLst>
        </pc:picChg>
        <pc:picChg chg="add del mod">
          <ac:chgData name="Benedictus Aryo" userId="e8a0fde4ad56d4f9" providerId="LiveId" clId="{CCED44F3-8EA8-4EAF-8354-E0293431F743}" dt="2020-12-17T14:06:16.765" v="1408" actId="478"/>
          <ac:picMkLst>
            <pc:docMk/>
            <pc:sldMk cId="3287679235" sldId="261"/>
            <ac:picMk id="13" creationId="{E68915AE-EDE3-4A39-B3E1-6B85B5C39FA9}"/>
          </ac:picMkLst>
        </pc:picChg>
        <pc:picChg chg="add del mod">
          <ac:chgData name="Benedictus Aryo" userId="e8a0fde4ad56d4f9" providerId="LiveId" clId="{CCED44F3-8EA8-4EAF-8354-E0293431F743}" dt="2020-12-17T14:04:04.815" v="1391" actId="478"/>
          <ac:picMkLst>
            <pc:docMk/>
            <pc:sldMk cId="3287679235" sldId="261"/>
            <ac:picMk id="15" creationId="{20DDBCA1-D5D9-43FB-8E97-6A85A7344643}"/>
          </ac:picMkLst>
        </pc:picChg>
        <pc:picChg chg="add mod">
          <ac:chgData name="Benedictus Aryo" userId="e8a0fde4ad56d4f9" providerId="LiveId" clId="{CCED44F3-8EA8-4EAF-8354-E0293431F743}" dt="2020-12-17T14:24:54.486" v="1924" actId="164"/>
          <ac:picMkLst>
            <pc:docMk/>
            <pc:sldMk cId="3287679235" sldId="261"/>
            <ac:picMk id="17" creationId="{E6871993-C97A-465C-A854-48EF08603D48}"/>
          </ac:picMkLst>
        </pc:picChg>
        <pc:picChg chg="add mod">
          <ac:chgData name="Benedictus Aryo" userId="e8a0fde4ad56d4f9" providerId="LiveId" clId="{CCED44F3-8EA8-4EAF-8354-E0293431F743}" dt="2020-12-17T14:22:19.344" v="1821" actId="1035"/>
          <ac:picMkLst>
            <pc:docMk/>
            <pc:sldMk cId="3287679235" sldId="261"/>
            <ac:picMk id="19" creationId="{CCA3F03C-845C-4667-ABDA-5A8734D68FF0}"/>
          </ac:picMkLst>
        </pc:picChg>
        <pc:picChg chg="add mod">
          <ac:chgData name="Benedictus Aryo" userId="e8a0fde4ad56d4f9" providerId="LiveId" clId="{CCED44F3-8EA8-4EAF-8354-E0293431F743}" dt="2020-12-17T14:37:13.023" v="2099" actId="164"/>
          <ac:picMkLst>
            <pc:docMk/>
            <pc:sldMk cId="3287679235" sldId="261"/>
            <ac:picMk id="22" creationId="{0A092467-FF42-47CD-89EF-4B74F8BDECD7}"/>
          </ac:picMkLst>
        </pc:picChg>
        <pc:picChg chg="add mod">
          <ac:chgData name="Benedictus Aryo" userId="e8a0fde4ad56d4f9" providerId="LiveId" clId="{CCED44F3-8EA8-4EAF-8354-E0293431F743}" dt="2020-12-17T14:37:01.798" v="2079" actId="164"/>
          <ac:picMkLst>
            <pc:docMk/>
            <pc:sldMk cId="3287679235" sldId="261"/>
            <ac:picMk id="24" creationId="{BD3D1167-BEA4-4C64-B257-5CDDC0F8C5BC}"/>
          </ac:picMkLst>
        </pc:picChg>
        <pc:picChg chg="add del mod">
          <ac:chgData name="Benedictus Aryo" userId="e8a0fde4ad56d4f9" providerId="LiveId" clId="{CCED44F3-8EA8-4EAF-8354-E0293431F743}" dt="2020-12-17T14:06:16.765" v="1408" actId="478"/>
          <ac:picMkLst>
            <pc:docMk/>
            <pc:sldMk cId="3287679235" sldId="261"/>
            <ac:picMk id="26" creationId="{D6CDAE7F-5F81-4F9F-9BE7-C3C00152472C}"/>
          </ac:picMkLst>
        </pc:picChg>
        <pc:picChg chg="add del mod">
          <ac:chgData name="Benedictus Aryo" userId="e8a0fde4ad56d4f9" providerId="LiveId" clId="{CCED44F3-8EA8-4EAF-8354-E0293431F743}" dt="2020-12-17T14:17:20.008" v="1578" actId="478"/>
          <ac:picMkLst>
            <pc:docMk/>
            <pc:sldMk cId="3287679235" sldId="261"/>
            <ac:picMk id="32" creationId="{1C50A966-392B-46E1-923F-70C5260CAC63}"/>
          </ac:picMkLst>
        </pc:picChg>
        <pc:picChg chg="add mod">
          <ac:chgData name="Benedictus Aryo" userId="e8a0fde4ad56d4f9" providerId="LiveId" clId="{CCED44F3-8EA8-4EAF-8354-E0293431F743}" dt="2020-12-17T14:38:50.303" v="2200" actId="164"/>
          <ac:picMkLst>
            <pc:docMk/>
            <pc:sldMk cId="3287679235" sldId="261"/>
            <ac:picMk id="34" creationId="{5775C65A-6521-458A-B8E8-3D947CC982DE}"/>
          </ac:picMkLst>
        </pc:picChg>
        <pc:cxnChg chg="add del mod">
          <ac:chgData name="Benedictus Aryo" userId="e8a0fde4ad56d4f9" providerId="LiveId" clId="{CCED44F3-8EA8-4EAF-8354-E0293431F743}" dt="2020-12-17T14:26:34.780" v="1937" actId="11529"/>
          <ac:cxnSpMkLst>
            <pc:docMk/>
            <pc:sldMk cId="3287679235" sldId="261"/>
            <ac:cxnSpMk id="41" creationId="{6781A0CA-A280-410E-B70B-5083C0A8DDBE}"/>
          </ac:cxnSpMkLst>
        </pc:cxnChg>
        <pc:cxnChg chg="add mod">
          <ac:chgData name="Benedictus Aryo" userId="e8a0fde4ad56d4f9" providerId="LiveId" clId="{CCED44F3-8EA8-4EAF-8354-E0293431F743}" dt="2020-12-17T14:42:35.427" v="2272" actId="692"/>
          <ac:cxnSpMkLst>
            <pc:docMk/>
            <pc:sldMk cId="3287679235" sldId="261"/>
            <ac:cxnSpMk id="43" creationId="{E2941802-F67C-44B8-AAAB-9E3D645DA716}"/>
          </ac:cxnSpMkLst>
        </pc:cxnChg>
        <pc:cxnChg chg="add mod">
          <ac:chgData name="Benedictus Aryo" userId="e8a0fde4ad56d4f9" providerId="LiveId" clId="{CCED44F3-8EA8-4EAF-8354-E0293431F743}" dt="2020-12-17T14:42:35.427" v="2272" actId="692"/>
          <ac:cxnSpMkLst>
            <pc:docMk/>
            <pc:sldMk cId="3287679235" sldId="261"/>
            <ac:cxnSpMk id="51" creationId="{148F4829-EB67-40D5-B9FC-382994D9E43D}"/>
          </ac:cxnSpMkLst>
        </pc:cxnChg>
        <pc:cxnChg chg="add mod">
          <ac:chgData name="Benedictus Aryo" userId="e8a0fde4ad56d4f9" providerId="LiveId" clId="{CCED44F3-8EA8-4EAF-8354-E0293431F743}" dt="2020-12-17T14:42:35.427" v="2272" actId="692"/>
          <ac:cxnSpMkLst>
            <pc:docMk/>
            <pc:sldMk cId="3287679235" sldId="261"/>
            <ac:cxnSpMk id="53" creationId="{CB497CEF-762D-4A0C-8725-E0F0EAA9982F}"/>
          </ac:cxnSpMkLst>
        </pc:cxnChg>
        <pc:cxnChg chg="add del">
          <ac:chgData name="Benedictus Aryo" userId="e8a0fde4ad56d4f9" providerId="LiveId" clId="{CCED44F3-8EA8-4EAF-8354-E0293431F743}" dt="2020-12-17T14:30:05.890" v="1951" actId="11529"/>
          <ac:cxnSpMkLst>
            <pc:docMk/>
            <pc:sldMk cId="3287679235" sldId="261"/>
            <ac:cxnSpMk id="55" creationId="{01384C54-7B24-480F-9178-7602E50264F4}"/>
          </ac:cxnSpMkLst>
        </pc:cxnChg>
        <pc:cxnChg chg="add mod">
          <ac:chgData name="Benedictus Aryo" userId="e8a0fde4ad56d4f9" providerId="LiveId" clId="{CCED44F3-8EA8-4EAF-8354-E0293431F743}" dt="2020-12-17T14:42:35.427" v="2272" actId="692"/>
          <ac:cxnSpMkLst>
            <pc:docMk/>
            <pc:sldMk cId="3287679235" sldId="261"/>
            <ac:cxnSpMk id="56" creationId="{1E17EEC3-AFF9-47E3-8D7C-0A33A70D421C}"/>
          </ac:cxnSpMkLst>
        </pc:cxnChg>
        <pc:cxnChg chg="add mod">
          <ac:chgData name="Benedictus Aryo" userId="e8a0fde4ad56d4f9" providerId="LiveId" clId="{CCED44F3-8EA8-4EAF-8354-E0293431F743}" dt="2020-12-17T14:42:35.427" v="2272" actId="692"/>
          <ac:cxnSpMkLst>
            <pc:docMk/>
            <pc:sldMk cId="3287679235" sldId="261"/>
            <ac:cxnSpMk id="60" creationId="{AD9CA566-AB24-4B4D-9821-8CCE5FBAADA5}"/>
          </ac:cxnSpMkLst>
        </pc:cxnChg>
        <pc:cxnChg chg="add mod">
          <ac:chgData name="Benedictus Aryo" userId="e8a0fde4ad56d4f9" providerId="LiveId" clId="{CCED44F3-8EA8-4EAF-8354-E0293431F743}" dt="2020-12-17T14:43:01.472" v="2288" actId="14100"/>
          <ac:cxnSpMkLst>
            <pc:docMk/>
            <pc:sldMk cId="3287679235" sldId="261"/>
            <ac:cxnSpMk id="66" creationId="{BD6CF26B-AAE1-4416-8DF2-30CC6F4D39DA}"/>
          </ac:cxnSpMkLst>
        </pc:cxnChg>
        <pc:cxnChg chg="add mod">
          <ac:chgData name="Benedictus Aryo" userId="e8a0fde4ad56d4f9" providerId="LiveId" clId="{CCED44F3-8EA8-4EAF-8354-E0293431F743}" dt="2020-12-17T14:42:35.427" v="2272" actId="692"/>
          <ac:cxnSpMkLst>
            <pc:docMk/>
            <pc:sldMk cId="3287679235" sldId="261"/>
            <ac:cxnSpMk id="67" creationId="{FC7BD204-1D32-4DE7-8CA2-E609EDFA9DBB}"/>
          </ac:cxnSpMkLst>
        </pc:cxnChg>
        <pc:cxnChg chg="add mod">
          <ac:chgData name="Benedictus Aryo" userId="e8a0fde4ad56d4f9" providerId="LiveId" clId="{CCED44F3-8EA8-4EAF-8354-E0293431F743}" dt="2020-12-17T14:42:35.427" v="2272" actId="692"/>
          <ac:cxnSpMkLst>
            <pc:docMk/>
            <pc:sldMk cId="3287679235" sldId="261"/>
            <ac:cxnSpMk id="72" creationId="{052EAA7E-696A-4D3B-A7D0-DC48C53DF25F}"/>
          </ac:cxnSpMkLst>
        </pc:cxnChg>
        <pc:cxnChg chg="add mod">
          <ac:chgData name="Benedictus Aryo" userId="e8a0fde4ad56d4f9" providerId="LiveId" clId="{CCED44F3-8EA8-4EAF-8354-E0293431F743}" dt="2020-12-17T14:42:35.427" v="2272" actId="692"/>
          <ac:cxnSpMkLst>
            <pc:docMk/>
            <pc:sldMk cId="3287679235" sldId="261"/>
            <ac:cxnSpMk id="75" creationId="{2D5152C7-882F-4402-9AD8-6B0038C27CA9}"/>
          </ac:cxnSpMkLst>
        </pc:cxnChg>
        <pc:cxnChg chg="add mod">
          <ac:chgData name="Benedictus Aryo" userId="e8a0fde4ad56d4f9" providerId="LiveId" clId="{CCED44F3-8EA8-4EAF-8354-E0293431F743}" dt="2020-12-17T14:42:35.427" v="2272" actId="692"/>
          <ac:cxnSpMkLst>
            <pc:docMk/>
            <pc:sldMk cId="3287679235" sldId="261"/>
            <ac:cxnSpMk id="80" creationId="{77DFFAEF-1FDB-484C-986A-5E089E3AF6E1}"/>
          </ac:cxnSpMkLst>
        </pc:cxnChg>
        <pc:cxnChg chg="add mod">
          <ac:chgData name="Benedictus Aryo" userId="e8a0fde4ad56d4f9" providerId="LiveId" clId="{CCED44F3-8EA8-4EAF-8354-E0293431F743}" dt="2020-12-17T14:42:35.427" v="2272" actId="692"/>
          <ac:cxnSpMkLst>
            <pc:docMk/>
            <pc:sldMk cId="3287679235" sldId="261"/>
            <ac:cxnSpMk id="85" creationId="{B5E10363-6DC0-4ABC-85D5-E300C82AE3AB}"/>
          </ac:cxnSpMkLst>
        </pc:cxnChg>
        <pc:cxnChg chg="add mod">
          <ac:chgData name="Benedictus Aryo" userId="e8a0fde4ad56d4f9" providerId="LiveId" clId="{CCED44F3-8EA8-4EAF-8354-E0293431F743}" dt="2020-12-17T14:42:35.427" v="2272" actId="692"/>
          <ac:cxnSpMkLst>
            <pc:docMk/>
            <pc:sldMk cId="3287679235" sldId="261"/>
            <ac:cxnSpMk id="92" creationId="{D56BA1B3-43DA-47F8-938A-855F8B2A9378}"/>
          </ac:cxnSpMkLst>
        </pc:cxnChg>
      </pc:sldChg>
      <pc:sldChg chg="addSp delSp modSp new mod">
        <pc:chgData name="Benedictus Aryo" userId="e8a0fde4ad56d4f9" providerId="LiveId" clId="{CCED44F3-8EA8-4EAF-8354-E0293431F743}" dt="2020-12-17T15:45:10.645" v="3821" actId="207"/>
        <pc:sldMkLst>
          <pc:docMk/>
          <pc:sldMk cId="61015288" sldId="262"/>
        </pc:sldMkLst>
        <pc:spChg chg="mod">
          <ac:chgData name="Benedictus Aryo" userId="e8a0fde4ad56d4f9" providerId="LiveId" clId="{CCED44F3-8EA8-4EAF-8354-E0293431F743}" dt="2020-12-17T15:18:15.986" v="2932" actId="1076"/>
          <ac:spMkLst>
            <pc:docMk/>
            <pc:sldMk cId="61015288" sldId="262"/>
            <ac:spMk id="2" creationId="{5345FF8A-B530-498E-BB37-8082DAC494F5}"/>
          </ac:spMkLst>
        </pc:spChg>
        <pc:spChg chg="del mod">
          <ac:chgData name="Benedictus Aryo" userId="e8a0fde4ad56d4f9" providerId="LiveId" clId="{CCED44F3-8EA8-4EAF-8354-E0293431F743}" dt="2020-12-17T15:07:24.124" v="2681" actId="478"/>
          <ac:spMkLst>
            <pc:docMk/>
            <pc:sldMk cId="61015288" sldId="262"/>
            <ac:spMk id="3" creationId="{F9A3E194-0B9D-468A-A3C2-F9494C109BD4}"/>
          </ac:spMkLst>
        </pc:spChg>
        <pc:spChg chg="mod">
          <ac:chgData name="Benedictus Aryo" userId="e8a0fde4ad56d4f9" providerId="LiveId" clId="{CCED44F3-8EA8-4EAF-8354-E0293431F743}" dt="2020-12-17T15:45:10.645" v="3821" actId="207"/>
          <ac:spMkLst>
            <pc:docMk/>
            <pc:sldMk cId="61015288" sldId="262"/>
            <ac:spMk id="4" creationId="{3872434D-255C-49EF-9F6F-944CC58F2621}"/>
          </ac:spMkLst>
        </pc:spChg>
        <pc:spChg chg="del">
          <ac:chgData name="Benedictus Aryo" userId="e8a0fde4ad56d4f9" providerId="LiveId" clId="{CCED44F3-8EA8-4EAF-8354-E0293431F743}" dt="2020-12-17T15:07:35.362" v="2684" actId="478"/>
          <ac:spMkLst>
            <pc:docMk/>
            <pc:sldMk cId="61015288" sldId="262"/>
            <ac:spMk id="5" creationId="{BCFF1214-917C-4C57-8D6D-9F63EDC73B96}"/>
          </ac:spMkLst>
        </pc:spChg>
        <pc:spChg chg="del">
          <ac:chgData name="Benedictus Aryo" userId="e8a0fde4ad56d4f9" providerId="LiveId" clId="{CCED44F3-8EA8-4EAF-8354-E0293431F743}" dt="2020-12-17T15:07:37.093" v="2685" actId="478"/>
          <ac:spMkLst>
            <pc:docMk/>
            <pc:sldMk cId="61015288" sldId="262"/>
            <ac:spMk id="6" creationId="{2DAD876A-E499-4531-AB18-D3B326EFA0A8}"/>
          </ac:spMkLst>
        </pc:spChg>
        <pc:spChg chg="add mod">
          <ac:chgData name="Benedictus Aryo" userId="e8a0fde4ad56d4f9" providerId="LiveId" clId="{CCED44F3-8EA8-4EAF-8354-E0293431F743}" dt="2020-12-17T15:45:02.735" v="3820" actId="207"/>
          <ac:spMkLst>
            <pc:docMk/>
            <pc:sldMk cId="61015288" sldId="262"/>
            <ac:spMk id="7" creationId="{AE015121-0A17-4430-A1F5-B23579E414E1}"/>
          </ac:spMkLst>
        </pc:spChg>
        <pc:spChg chg="add del mod">
          <ac:chgData name="Benedictus Aryo" userId="e8a0fde4ad56d4f9" providerId="LiveId" clId="{CCED44F3-8EA8-4EAF-8354-E0293431F743}" dt="2020-12-17T15:07:26.649" v="2682" actId="478"/>
          <ac:spMkLst>
            <pc:docMk/>
            <pc:sldMk cId="61015288" sldId="262"/>
            <ac:spMk id="9" creationId="{32EC4BB7-B1AB-4C1F-804A-23577CDEB0D4}"/>
          </ac:spMkLst>
        </pc:spChg>
        <pc:spChg chg="add del mod">
          <ac:chgData name="Benedictus Aryo" userId="e8a0fde4ad56d4f9" providerId="LiveId" clId="{CCED44F3-8EA8-4EAF-8354-E0293431F743}" dt="2020-12-17T15:10:07.058" v="2798" actId="478"/>
          <ac:spMkLst>
            <pc:docMk/>
            <pc:sldMk cId="61015288" sldId="262"/>
            <ac:spMk id="10" creationId="{22379246-BF1B-4305-9240-DFD6A90F8F52}"/>
          </ac:spMkLst>
        </pc:spChg>
        <pc:spChg chg="add del mod">
          <ac:chgData name="Benedictus Aryo" userId="e8a0fde4ad56d4f9" providerId="LiveId" clId="{CCED44F3-8EA8-4EAF-8354-E0293431F743}" dt="2020-12-17T15:10:07.058" v="2798" actId="478"/>
          <ac:spMkLst>
            <pc:docMk/>
            <pc:sldMk cId="61015288" sldId="262"/>
            <ac:spMk id="11" creationId="{5969DEEF-FC17-4CE4-96B6-7F2F5243CB68}"/>
          </ac:spMkLst>
        </pc:spChg>
        <pc:spChg chg="add del mod">
          <ac:chgData name="Benedictus Aryo" userId="e8a0fde4ad56d4f9" providerId="LiveId" clId="{CCED44F3-8EA8-4EAF-8354-E0293431F743}" dt="2020-12-17T15:10:07.058" v="2798" actId="478"/>
          <ac:spMkLst>
            <pc:docMk/>
            <pc:sldMk cId="61015288" sldId="262"/>
            <ac:spMk id="12" creationId="{03E5BD4E-3FDC-4EF6-87E3-CCB1C1F2E1D2}"/>
          </ac:spMkLst>
        </pc:spChg>
        <pc:picChg chg="add mod">
          <ac:chgData name="Benedictus Aryo" userId="e8a0fde4ad56d4f9" providerId="LiveId" clId="{CCED44F3-8EA8-4EAF-8354-E0293431F743}" dt="2020-12-17T15:18:06.108" v="2931" actId="1038"/>
          <ac:picMkLst>
            <pc:docMk/>
            <pc:sldMk cId="61015288" sldId="262"/>
            <ac:picMk id="13" creationId="{51390A30-143C-42D1-9DEB-4C5719594293}"/>
          </ac:picMkLst>
        </pc:picChg>
        <pc:picChg chg="add mod">
          <ac:chgData name="Benedictus Aryo" userId="e8a0fde4ad56d4f9" providerId="LiveId" clId="{CCED44F3-8EA8-4EAF-8354-E0293431F743}" dt="2020-12-17T15:18:06.108" v="2931" actId="1038"/>
          <ac:picMkLst>
            <pc:docMk/>
            <pc:sldMk cId="61015288" sldId="262"/>
            <ac:picMk id="14" creationId="{B47978F2-556D-48B7-93BD-32C89AEF6790}"/>
          </ac:picMkLst>
        </pc:picChg>
      </pc:sldChg>
      <pc:sldChg chg="add del">
        <pc:chgData name="Benedictus Aryo" userId="e8a0fde4ad56d4f9" providerId="LiveId" clId="{CCED44F3-8EA8-4EAF-8354-E0293431F743}" dt="2020-12-17T15:27:49.116" v="3411" actId="2696"/>
        <pc:sldMkLst>
          <pc:docMk/>
          <pc:sldMk cId="541964118" sldId="263"/>
        </pc:sldMkLst>
      </pc:sldChg>
      <pc:sldChg chg="addSp delSp modSp add mod">
        <pc:chgData name="Benedictus Aryo" userId="e8a0fde4ad56d4f9" providerId="LiveId" clId="{CCED44F3-8EA8-4EAF-8354-E0293431F743}" dt="2020-12-17T15:50:43.801" v="3867" actId="1035"/>
        <pc:sldMkLst>
          <pc:docMk/>
          <pc:sldMk cId="2927144728" sldId="264"/>
        </pc:sldMkLst>
        <pc:spChg chg="mod">
          <ac:chgData name="Benedictus Aryo" userId="e8a0fde4ad56d4f9" providerId="LiveId" clId="{CCED44F3-8EA8-4EAF-8354-E0293431F743}" dt="2020-12-17T15:18:36.567" v="2950" actId="20577"/>
          <ac:spMkLst>
            <pc:docMk/>
            <pc:sldMk cId="2927144728" sldId="264"/>
            <ac:spMk id="2" creationId="{5345FF8A-B530-498E-BB37-8082DAC494F5}"/>
          </ac:spMkLst>
        </pc:spChg>
        <pc:spChg chg="del">
          <ac:chgData name="Benedictus Aryo" userId="e8a0fde4ad56d4f9" providerId="LiveId" clId="{CCED44F3-8EA8-4EAF-8354-E0293431F743}" dt="2020-12-17T15:21:47.205" v="3139" actId="478"/>
          <ac:spMkLst>
            <pc:docMk/>
            <pc:sldMk cId="2927144728" sldId="264"/>
            <ac:spMk id="4" creationId="{3872434D-255C-49EF-9F6F-944CC58F2621}"/>
          </ac:spMkLst>
        </pc:spChg>
        <pc:spChg chg="add del mod">
          <ac:chgData name="Benedictus Aryo" userId="e8a0fde4ad56d4f9" providerId="LiveId" clId="{CCED44F3-8EA8-4EAF-8354-E0293431F743}" dt="2020-12-17T15:21:49.803" v="3140" actId="478"/>
          <ac:spMkLst>
            <pc:docMk/>
            <pc:sldMk cId="2927144728" sldId="264"/>
            <ac:spMk id="5" creationId="{F12EBAAC-B53D-4B2E-B6AC-56FE80420CD3}"/>
          </ac:spMkLst>
        </pc:spChg>
        <pc:spChg chg="mod">
          <ac:chgData name="Benedictus Aryo" userId="e8a0fde4ad56d4f9" providerId="LiveId" clId="{CCED44F3-8EA8-4EAF-8354-E0293431F743}" dt="2020-12-17T15:45:28.039" v="3823" actId="207"/>
          <ac:spMkLst>
            <pc:docMk/>
            <pc:sldMk cId="2927144728" sldId="264"/>
            <ac:spMk id="7" creationId="{AE015121-0A17-4430-A1F5-B23579E414E1}"/>
          </ac:spMkLst>
        </pc:spChg>
        <pc:spChg chg="add mod">
          <ac:chgData name="Benedictus Aryo" userId="e8a0fde4ad56d4f9" providerId="LiveId" clId="{CCED44F3-8EA8-4EAF-8354-E0293431F743}" dt="2020-12-17T15:45:53.240" v="3825" actId="207"/>
          <ac:spMkLst>
            <pc:docMk/>
            <pc:sldMk cId="2927144728" sldId="264"/>
            <ac:spMk id="10" creationId="{00AE3159-73C6-4772-BCD6-1FA2E467A980}"/>
          </ac:spMkLst>
        </pc:spChg>
        <pc:spChg chg="add mod">
          <ac:chgData name="Benedictus Aryo" userId="e8a0fde4ad56d4f9" providerId="LiveId" clId="{CCED44F3-8EA8-4EAF-8354-E0293431F743}" dt="2020-12-17T15:46:25.143" v="3830" actId="207"/>
          <ac:spMkLst>
            <pc:docMk/>
            <pc:sldMk cId="2927144728" sldId="264"/>
            <ac:spMk id="12" creationId="{6D2EA57E-66AF-4E8F-A4C5-297EE324755B}"/>
          </ac:spMkLst>
        </pc:spChg>
        <pc:picChg chg="add mod">
          <ac:chgData name="Benedictus Aryo" userId="e8a0fde4ad56d4f9" providerId="LiveId" clId="{CCED44F3-8EA8-4EAF-8354-E0293431F743}" dt="2020-12-17T15:50:43.801" v="3867" actId="1035"/>
          <ac:picMkLst>
            <pc:docMk/>
            <pc:sldMk cId="2927144728" sldId="264"/>
            <ac:picMk id="8" creationId="{BE293F75-1EE0-4807-9859-D945C3C09071}"/>
          </ac:picMkLst>
        </pc:picChg>
        <pc:picChg chg="add mod">
          <ac:chgData name="Benedictus Aryo" userId="e8a0fde4ad56d4f9" providerId="LiveId" clId="{CCED44F3-8EA8-4EAF-8354-E0293431F743}" dt="2020-12-17T15:27:33.567" v="3410" actId="1036"/>
          <ac:picMkLst>
            <pc:docMk/>
            <pc:sldMk cId="2927144728" sldId="264"/>
            <ac:picMk id="11" creationId="{72895B36-7A4B-44B9-956D-26EC3F4466F2}"/>
          </ac:picMkLst>
        </pc:picChg>
        <pc:picChg chg="del">
          <ac:chgData name="Benedictus Aryo" userId="e8a0fde4ad56d4f9" providerId="LiveId" clId="{CCED44F3-8EA8-4EAF-8354-E0293431F743}" dt="2020-12-17T15:21:30.482" v="3136" actId="478"/>
          <ac:picMkLst>
            <pc:docMk/>
            <pc:sldMk cId="2927144728" sldId="264"/>
            <ac:picMk id="13" creationId="{51390A30-143C-42D1-9DEB-4C5719594293}"/>
          </ac:picMkLst>
        </pc:picChg>
        <pc:picChg chg="del">
          <ac:chgData name="Benedictus Aryo" userId="e8a0fde4ad56d4f9" providerId="LiveId" clId="{CCED44F3-8EA8-4EAF-8354-E0293431F743}" dt="2020-12-17T15:21:47.205" v="3139" actId="478"/>
          <ac:picMkLst>
            <pc:docMk/>
            <pc:sldMk cId="2927144728" sldId="264"/>
            <ac:picMk id="14" creationId="{B47978F2-556D-48B7-93BD-32C89AEF6790}"/>
          </ac:picMkLst>
        </pc:picChg>
        <pc:picChg chg="add mod">
          <ac:chgData name="Benedictus Aryo" userId="e8a0fde4ad56d4f9" providerId="LiveId" clId="{CCED44F3-8EA8-4EAF-8354-E0293431F743}" dt="2020-12-17T15:27:33.567" v="3410" actId="1036"/>
          <ac:picMkLst>
            <pc:docMk/>
            <pc:sldMk cId="2927144728" sldId="264"/>
            <ac:picMk id="15" creationId="{8C788F3E-D8C1-4111-9A70-DDA3F3CA0EB4}"/>
          </ac:picMkLst>
        </pc:picChg>
      </pc:sldChg>
      <pc:sldChg chg="modSp add del mod">
        <pc:chgData name="Benedictus Aryo" userId="e8a0fde4ad56d4f9" providerId="LiveId" clId="{CCED44F3-8EA8-4EAF-8354-E0293431F743}" dt="2020-12-17T15:17:17.164" v="2895" actId="2696"/>
        <pc:sldMkLst>
          <pc:docMk/>
          <pc:sldMk cId="4245950731" sldId="264"/>
        </pc:sldMkLst>
        <pc:spChg chg="mod">
          <ac:chgData name="Benedictus Aryo" userId="e8a0fde4ad56d4f9" providerId="LiveId" clId="{CCED44F3-8EA8-4EAF-8354-E0293431F743}" dt="2020-12-17T15:17:14.360" v="2894" actId="27636"/>
          <ac:spMkLst>
            <pc:docMk/>
            <pc:sldMk cId="4245950731" sldId="264"/>
            <ac:spMk id="2" creationId="{5345FF8A-B530-498E-BB37-8082DAC494F5}"/>
          </ac:spMkLst>
        </pc:spChg>
      </pc:sldChg>
    </pc:docChg>
  </pc:docChgLst>
</pc:chgInfo>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2.pn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3638A-D0E6-42B8-8A58-1654A27AD8D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55BE8F76-2E3B-4124-8755-225BA62339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64D493AE-7DC6-40A5-81EC-05E1C1FC5FDD}"/>
              </a:ext>
            </a:extLst>
          </p:cNvPr>
          <p:cNvSpPr>
            <a:spLocks noGrp="1"/>
          </p:cNvSpPr>
          <p:nvPr>
            <p:ph type="dt" sz="half" idx="10"/>
          </p:nvPr>
        </p:nvSpPr>
        <p:spPr/>
        <p:txBody>
          <a:bodyPr/>
          <a:lstStyle/>
          <a:p>
            <a:fld id="{9785DF78-D202-416E-90CF-CE869F5B3BA9}" type="datetimeFigureOut">
              <a:rPr lang="en-ID" smtClean="0"/>
              <a:t>17/12/2020</a:t>
            </a:fld>
            <a:endParaRPr lang="en-ID"/>
          </a:p>
        </p:txBody>
      </p:sp>
      <p:sp>
        <p:nvSpPr>
          <p:cNvPr id="5" name="Footer Placeholder 4">
            <a:extLst>
              <a:ext uri="{FF2B5EF4-FFF2-40B4-BE49-F238E27FC236}">
                <a16:creationId xmlns:a16="http://schemas.microsoft.com/office/drawing/2014/main" id="{40DC6456-99ED-4733-B3C1-95619BB3C6FD}"/>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D8062792-CFFF-472D-A738-7DBD0CE3AD47}"/>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4155564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054A2-DE8B-4CD0-B863-E8735BE136FC}"/>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0D25CD60-556B-4E4B-B306-637E2B04793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9F10CAA3-EBAD-40B4-8CAA-3083F7C28A79}"/>
              </a:ext>
            </a:extLst>
          </p:cNvPr>
          <p:cNvSpPr>
            <a:spLocks noGrp="1"/>
          </p:cNvSpPr>
          <p:nvPr>
            <p:ph type="dt" sz="half" idx="10"/>
          </p:nvPr>
        </p:nvSpPr>
        <p:spPr/>
        <p:txBody>
          <a:bodyPr/>
          <a:lstStyle/>
          <a:p>
            <a:fld id="{9785DF78-D202-416E-90CF-CE869F5B3BA9}" type="datetimeFigureOut">
              <a:rPr lang="en-ID" smtClean="0"/>
              <a:t>17/12/2020</a:t>
            </a:fld>
            <a:endParaRPr lang="en-ID"/>
          </a:p>
        </p:txBody>
      </p:sp>
      <p:sp>
        <p:nvSpPr>
          <p:cNvPr id="5" name="Footer Placeholder 4">
            <a:extLst>
              <a:ext uri="{FF2B5EF4-FFF2-40B4-BE49-F238E27FC236}">
                <a16:creationId xmlns:a16="http://schemas.microsoft.com/office/drawing/2014/main" id="{92AB446E-0BDF-4BFD-8C87-27F4CCFA2ED8}"/>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67F46123-B344-400B-B654-B66324292139}"/>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2019506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19E974-8739-4427-8698-9BFBF5F30C4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4FB41AB2-B346-4515-80A0-AD1149263A2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E03032AD-151D-4500-BF4B-B9F47C86F2BA}"/>
              </a:ext>
            </a:extLst>
          </p:cNvPr>
          <p:cNvSpPr>
            <a:spLocks noGrp="1"/>
          </p:cNvSpPr>
          <p:nvPr>
            <p:ph type="dt" sz="half" idx="10"/>
          </p:nvPr>
        </p:nvSpPr>
        <p:spPr/>
        <p:txBody>
          <a:bodyPr/>
          <a:lstStyle/>
          <a:p>
            <a:fld id="{9785DF78-D202-416E-90CF-CE869F5B3BA9}" type="datetimeFigureOut">
              <a:rPr lang="en-ID" smtClean="0"/>
              <a:t>17/12/2020</a:t>
            </a:fld>
            <a:endParaRPr lang="en-ID"/>
          </a:p>
        </p:txBody>
      </p:sp>
      <p:sp>
        <p:nvSpPr>
          <p:cNvPr id="5" name="Footer Placeholder 4">
            <a:extLst>
              <a:ext uri="{FF2B5EF4-FFF2-40B4-BE49-F238E27FC236}">
                <a16:creationId xmlns:a16="http://schemas.microsoft.com/office/drawing/2014/main" id="{4156D8A7-BED8-4EB2-872A-FBCA8059A0F0}"/>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12B0D538-E2E2-4245-A59D-703A6D7F5ABD}"/>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16990228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24E43-C7C8-4CA7-B395-92356A48700E}"/>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943BEE29-538F-4B75-A72D-041C685913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8DC42EF1-C4E8-4274-AFCF-F5DD9BE94854}"/>
              </a:ext>
            </a:extLst>
          </p:cNvPr>
          <p:cNvSpPr>
            <a:spLocks noGrp="1"/>
          </p:cNvSpPr>
          <p:nvPr>
            <p:ph type="dt" sz="half" idx="10"/>
          </p:nvPr>
        </p:nvSpPr>
        <p:spPr/>
        <p:txBody>
          <a:bodyPr/>
          <a:lstStyle/>
          <a:p>
            <a:fld id="{9785DF78-D202-416E-90CF-CE869F5B3BA9}" type="datetimeFigureOut">
              <a:rPr lang="en-ID" smtClean="0"/>
              <a:t>17/12/2020</a:t>
            </a:fld>
            <a:endParaRPr lang="en-ID"/>
          </a:p>
        </p:txBody>
      </p:sp>
      <p:sp>
        <p:nvSpPr>
          <p:cNvPr id="5" name="Footer Placeholder 4">
            <a:extLst>
              <a:ext uri="{FF2B5EF4-FFF2-40B4-BE49-F238E27FC236}">
                <a16:creationId xmlns:a16="http://schemas.microsoft.com/office/drawing/2014/main" id="{EF3A4DFD-4035-409D-96D4-3D677C8F3F6A}"/>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9807BA59-5283-4098-9A93-D1F9A29A01CC}"/>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703609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F414-4E3B-4F5A-8423-A29C3B4E85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AF819B70-349C-43A9-980F-7014D3516B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3CD75D-0FD6-433C-95F2-689BC43EE02D}"/>
              </a:ext>
            </a:extLst>
          </p:cNvPr>
          <p:cNvSpPr>
            <a:spLocks noGrp="1"/>
          </p:cNvSpPr>
          <p:nvPr>
            <p:ph type="dt" sz="half" idx="10"/>
          </p:nvPr>
        </p:nvSpPr>
        <p:spPr/>
        <p:txBody>
          <a:bodyPr/>
          <a:lstStyle/>
          <a:p>
            <a:fld id="{9785DF78-D202-416E-90CF-CE869F5B3BA9}" type="datetimeFigureOut">
              <a:rPr lang="en-ID" smtClean="0"/>
              <a:t>17/12/2020</a:t>
            </a:fld>
            <a:endParaRPr lang="en-ID"/>
          </a:p>
        </p:txBody>
      </p:sp>
      <p:sp>
        <p:nvSpPr>
          <p:cNvPr id="5" name="Footer Placeholder 4">
            <a:extLst>
              <a:ext uri="{FF2B5EF4-FFF2-40B4-BE49-F238E27FC236}">
                <a16:creationId xmlns:a16="http://schemas.microsoft.com/office/drawing/2014/main" id="{47ED4D4B-4F39-449B-902B-0E5AA56840A0}"/>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B37E4EE5-4C68-4F38-AE76-8DE27B20138E}"/>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5829041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C2A11-4D1E-4C33-B0CB-B00753BE893B}"/>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04F23189-4290-4D48-BCDF-0E3BFD8355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3842036D-BA42-4014-B8F3-1151F5C44C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E75FE277-BDE4-436A-919A-C5E07A58C142}"/>
              </a:ext>
            </a:extLst>
          </p:cNvPr>
          <p:cNvSpPr>
            <a:spLocks noGrp="1"/>
          </p:cNvSpPr>
          <p:nvPr>
            <p:ph type="dt" sz="half" idx="10"/>
          </p:nvPr>
        </p:nvSpPr>
        <p:spPr/>
        <p:txBody>
          <a:bodyPr/>
          <a:lstStyle/>
          <a:p>
            <a:fld id="{9785DF78-D202-416E-90CF-CE869F5B3BA9}" type="datetimeFigureOut">
              <a:rPr lang="en-ID" smtClean="0"/>
              <a:t>17/12/2020</a:t>
            </a:fld>
            <a:endParaRPr lang="en-ID"/>
          </a:p>
        </p:txBody>
      </p:sp>
      <p:sp>
        <p:nvSpPr>
          <p:cNvPr id="6" name="Footer Placeholder 5">
            <a:extLst>
              <a:ext uri="{FF2B5EF4-FFF2-40B4-BE49-F238E27FC236}">
                <a16:creationId xmlns:a16="http://schemas.microsoft.com/office/drawing/2014/main" id="{F2388CF9-1F41-4AD0-B3F1-17BEE7A1F0A7}"/>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3001021C-0989-4FA6-B12A-2A990EE0EB44}"/>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42639723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1E571-22CB-4B95-8B7C-3223F059BFE5}"/>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936C506E-F544-47A8-B2FF-07689FA7EF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4A3DF4-A7A7-460E-9925-25DE2BC759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E2DCFF6C-D62B-4B60-B597-74776C48A5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0A653C-A709-4800-94F0-AFAD1D2884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16E90ACD-4B61-4276-85C0-53CF90F6E2FD}"/>
              </a:ext>
            </a:extLst>
          </p:cNvPr>
          <p:cNvSpPr>
            <a:spLocks noGrp="1"/>
          </p:cNvSpPr>
          <p:nvPr>
            <p:ph type="dt" sz="half" idx="10"/>
          </p:nvPr>
        </p:nvSpPr>
        <p:spPr/>
        <p:txBody>
          <a:bodyPr/>
          <a:lstStyle/>
          <a:p>
            <a:fld id="{9785DF78-D202-416E-90CF-CE869F5B3BA9}" type="datetimeFigureOut">
              <a:rPr lang="en-ID" smtClean="0"/>
              <a:t>17/12/2020</a:t>
            </a:fld>
            <a:endParaRPr lang="en-ID"/>
          </a:p>
        </p:txBody>
      </p:sp>
      <p:sp>
        <p:nvSpPr>
          <p:cNvPr id="8" name="Footer Placeholder 7">
            <a:extLst>
              <a:ext uri="{FF2B5EF4-FFF2-40B4-BE49-F238E27FC236}">
                <a16:creationId xmlns:a16="http://schemas.microsoft.com/office/drawing/2014/main" id="{79E99D31-0E78-46F5-B41E-A3388F7E245A}"/>
              </a:ext>
            </a:extLst>
          </p:cNvPr>
          <p:cNvSpPr>
            <a:spLocks noGrp="1"/>
          </p:cNvSpPr>
          <p:nvPr>
            <p:ph type="ftr" sz="quarter" idx="11"/>
          </p:nvPr>
        </p:nvSpPr>
        <p:spPr/>
        <p:txBody>
          <a:bodyPr/>
          <a:lstStyle/>
          <a:p>
            <a:endParaRPr lang="en-ID"/>
          </a:p>
        </p:txBody>
      </p:sp>
      <p:sp>
        <p:nvSpPr>
          <p:cNvPr id="9" name="Slide Number Placeholder 8">
            <a:extLst>
              <a:ext uri="{FF2B5EF4-FFF2-40B4-BE49-F238E27FC236}">
                <a16:creationId xmlns:a16="http://schemas.microsoft.com/office/drawing/2014/main" id="{6FC32296-7C44-49B4-BF5E-655BE7414AE2}"/>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10224028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B5534-3466-4CEC-B747-6DE3660FFE46}"/>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1EA07B04-3405-4507-BAAE-248EEDE6B2E3}"/>
              </a:ext>
            </a:extLst>
          </p:cNvPr>
          <p:cNvSpPr>
            <a:spLocks noGrp="1"/>
          </p:cNvSpPr>
          <p:nvPr>
            <p:ph type="dt" sz="half" idx="10"/>
          </p:nvPr>
        </p:nvSpPr>
        <p:spPr/>
        <p:txBody>
          <a:bodyPr/>
          <a:lstStyle/>
          <a:p>
            <a:fld id="{9785DF78-D202-416E-90CF-CE869F5B3BA9}" type="datetimeFigureOut">
              <a:rPr lang="en-ID" smtClean="0"/>
              <a:t>17/12/2020</a:t>
            </a:fld>
            <a:endParaRPr lang="en-ID"/>
          </a:p>
        </p:txBody>
      </p:sp>
      <p:sp>
        <p:nvSpPr>
          <p:cNvPr id="4" name="Footer Placeholder 3">
            <a:extLst>
              <a:ext uri="{FF2B5EF4-FFF2-40B4-BE49-F238E27FC236}">
                <a16:creationId xmlns:a16="http://schemas.microsoft.com/office/drawing/2014/main" id="{A1B7C338-5072-434D-B2FD-D2CDE3280657}"/>
              </a:ext>
            </a:extLst>
          </p:cNvPr>
          <p:cNvSpPr>
            <a:spLocks noGrp="1"/>
          </p:cNvSpPr>
          <p:nvPr>
            <p:ph type="ftr" sz="quarter" idx="11"/>
          </p:nvPr>
        </p:nvSpPr>
        <p:spPr/>
        <p:txBody>
          <a:bodyPr/>
          <a:lstStyle/>
          <a:p>
            <a:endParaRPr lang="en-ID"/>
          </a:p>
        </p:txBody>
      </p:sp>
      <p:sp>
        <p:nvSpPr>
          <p:cNvPr id="5" name="Slide Number Placeholder 4">
            <a:extLst>
              <a:ext uri="{FF2B5EF4-FFF2-40B4-BE49-F238E27FC236}">
                <a16:creationId xmlns:a16="http://schemas.microsoft.com/office/drawing/2014/main" id="{E7AA6F1D-A79A-4EB0-862B-568D638C392C}"/>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3571773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30FA39-B5E2-4208-BA65-F21A10482ED8}"/>
              </a:ext>
            </a:extLst>
          </p:cNvPr>
          <p:cNvSpPr>
            <a:spLocks noGrp="1"/>
          </p:cNvSpPr>
          <p:nvPr>
            <p:ph type="dt" sz="half" idx="10"/>
          </p:nvPr>
        </p:nvSpPr>
        <p:spPr/>
        <p:txBody>
          <a:bodyPr/>
          <a:lstStyle/>
          <a:p>
            <a:fld id="{9785DF78-D202-416E-90CF-CE869F5B3BA9}" type="datetimeFigureOut">
              <a:rPr lang="en-ID" smtClean="0"/>
              <a:t>17/12/2020</a:t>
            </a:fld>
            <a:endParaRPr lang="en-ID"/>
          </a:p>
        </p:txBody>
      </p:sp>
      <p:sp>
        <p:nvSpPr>
          <p:cNvPr id="3" name="Footer Placeholder 2">
            <a:extLst>
              <a:ext uri="{FF2B5EF4-FFF2-40B4-BE49-F238E27FC236}">
                <a16:creationId xmlns:a16="http://schemas.microsoft.com/office/drawing/2014/main" id="{22F74DF6-A5FC-444A-BAE5-A70EF92936F7}"/>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0E041CBC-C008-45A6-AFFA-1682A234F274}"/>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1654094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7EF34-FC6B-4D1F-A977-A2DA3B1EF9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A1D6627A-487A-4694-BCAC-2EF7A49836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A50AC69E-3694-474C-85A8-18A96AF1A5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4F5730-48DB-4B50-ADF2-077723681BFF}"/>
              </a:ext>
            </a:extLst>
          </p:cNvPr>
          <p:cNvSpPr>
            <a:spLocks noGrp="1"/>
          </p:cNvSpPr>
          <p:nvPr>
            <p:ph type="dt" sz="half" idx="10"/>
          </p:nvPr>
        </p:nvSpPr>
        <p:spPr/>
        <p:txBody>
          <a:bodyPr/>
          <a:lstStyle/>
          <a:p>
            <a:fld id="{9785DF78-D202-416E-90CF-CE869F5B3BA9}" type="datetimeFigureOut">
              <a:rPr lang="en-ID" smtClean="0"/>
              <a:t>17/12/2020</a:t>
            </a:fld>
            <a:endParaRPr lang="en-ID"/>
          </a:p>
        </p:txBody>
      </p:sp>
      <p:sp>
        <p:nvSpPr>
          <p:cNvPr id="6" name="Footer Placeholder 5">
            <a:extLst>
              <a:ext uri="{FF2B5EF4-FFF2-40B4-BE49-F238E27FC236}">
                <a16:creationId xmlns:a16="http://schemas.microsoft.com/office/drawing/2014/main" id="{BD969AF7-A2F8-4CF0-9406-94C2608C6D14}"/>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1F3E4BA3-5B63-441B-B19E-3C4293FB2663}"/>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1701770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9C234-8FB0-4536-9868-023DE37368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5BCEA22F-DEC8-4F82-93A2-9BA0A476F3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C8F5392E-432F-437E-BED0-480751E40A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6FD137-553A-4F72-99D9-190FE6140CEC}"/>
              </a:ext>
            </a:extLst>
          </p:cNvPr>
          <p:cNvSpPr>
            <a:spLocks noGrp="1"/>
          </p:cNvSpPr>
          <p:nvPr>
            <p:ph type="dt" sz="half" idx="10"/>
          </p:nvPr>
        </p:nvSpPr>
        <p:spPr/>
        <p:txBody>
          <a:bodyPr/>
          <a:lstStyle/>
          <a:p>
            <a:fld id="{9785DF78-D202-416E-90CF-CE869F5B3BA9}" type="datetimeFigureOut">
              <a:rPr lang="en-ID" smtClean="0"/>
              <a:t>17/12/2020</a:t>
            </a:fld>
            <a:endParaRPr lang="en-ID"/>
          </a:p>
        </p:txBody>
      </p:sp>
      <p:sp>
        <p:nvSpPr>
          <p:cNvPr id="6" name="Footer Placeholder 5">
            <a:extLst>
              <a:ext uri="{FF2B5EF4-FFF2-40B4-BE49-F238E27FC236}">
                <a16:creationId xmlns:a16="http://schemas.microsoft.com/office/drawing/2014/main" id="{81DDCBD6-BF39-43E8-A3C6-F31932152E9B}"/>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E2896ED8-A32B-488C-A712-21F16690ABCA}"/>
              </a:ext>
            </a:extLst>
          </p:cNvPr>
          <p:cNvSpPr>
            <a:spLocks noGrp="1"/>
          </p:cNvSpPr>
          <p:nvPr>
            <p:ph type="sldNum" sz="quarter" idx="12"/>
          </p:nvPr>
        </p:nvSpPr>
        <p:spPr/>
        <p:txBody>
          <a:bodyPr/>
          <a:lstStyle/>
          <a:p>
            <a:fld id="{B5F8BE39-37A6-4BD8-A63C-6DE96AEEC640}" type="slidenum">
              <a:rPr lang="en-ID" smtClean="0"/>
              <a:t>‹#›</a:t>
            </a:fld>
            <a:endParaRPr lang="en-ID"/>
          </a:p>
        </p:txBody>
      </p:sp>
    </p:spTree>
    <p:extLst>
      <p:ext uri="{BB962C8B-B14F-4D97-AF65-F5344CB8AC3E}">
        <p14:creationId xmlns:p14="http://schemas.microsoft.com/office/powerpoint/2010/main" val="266934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52236A-9B7B-41E0-BE40-2AE28292CE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F91D6B41-FE5F-4F5F-A54C-9DFCB38000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C9C90608-67BB-4EED-92B2-1FBC5C4EF4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85DF78-D202-416E-90CF-CE869F5B3BA9}" type="datetimeFigureOut">
              <a:rPr lang="en-ID" smtClean="0"/>
              <a:t>17/12/2020</a:t>
            </a:fld>
            <a:endParaRPr lang="en-ID"/>
          </a:p>
        </p:txBody>
      </p:sp>
      <p:sp>
        <p:nvSpPr>
          <p:cNvPr id="5" name="Footer Placeholder 4">
            <a:extLst>
              <a:ext uri="{FF2B5EF4-FFF2-40B4-BE49-F238E27FC236}">
                <a16:creationId xmlns:a16="http://schemas.microsoft.com/office/drawing/2014/main" id="{23B543A2-B580-449B-9394-A22EA839F7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E7787228-1911-4029-B7DA-37EE8CE9E6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F8BE39-37A6-4BD8-A63C-6DE96AEEC640}" type="slidenum">
              <a:rPr lang="en-ID" smtClean="0"/>
              <a:t>‹#›</a:t>
            </a:fld>
            <a:endParaRPr lang="en-ID"/>
          </a:p>
        </p:txBody>
      </p:sp>
    </p:spTree>
    <p:extLst>
      <p:ext uri="{BB962C8B-B14F-4D97-AF65-F5344CB8AC3E}">
        <p14:creationId xmlns:p14="http://schemas.microsoft.com/office/powerpoint/2010/main" val="798914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svg"/><Relationship Id="rId3" Type="http://schemas.openxmlformats.org/officeDocument/2006/relationships/image" Target="../media/image5.svg"/><Relationship Id="rId7" Type="http://schemas.openxmlformats.org/officeDocument/2006/relationships/image" Target="../media/image9.svg"/><Relationship Id="rId12"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svg"/><Relationship Id="rId5" Type="http://schemas.openxmlformats.org/officeDocument/2006/relationships/image" Target="../media/image7.svg"/><Relationship Id="rId15" Type="http://schemas.openxmlformats.org/officeDocument/2006/relationships/image" Target="../media/image17.sv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svg"/><Relationship Id="rId1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5.xml"/><Relationship Id="rId5" Type="http://schemas.openxmlformats.org/officeDocument/2006/relationships/image" Target="../media/image13.sv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17.svg"/><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3539F-E590-4DFC-86A6-D0AB14A2CC6D}"/>
              </a:ext>
            </a:extLst>
          </p:cNvPr>
          <p:cNvSpPr>
            <a:spLocks noGrp="1"/>
          </p:cNvSpPr>
          <p:nvPr>
            <p:ph type="ctrTitle"/>
          </p:nvPr>
        </p:nvSpPr>
        <p:spPr>
          <a:xfrm>
            <a:off x="967274" y="1041400"/>
            <a:ext cx="9144000" cy="2210318"/>
          </a:xfrm>
        </p:spPr>
        <p:txBody>
          <a:bodyPr/>
          <a:lstStyle/>
          <a:p>
            <a:pPr algn="l"/>
            <a:r>
              <a:rPr lang="en-US" sz="4800" dirty="0">
                <a:solidFill>
                  <a:srgbClr val="D50B9D"/>
                </a:solidFill>
                <a:latin typeface="Montserrat Black" panose="00000A00000000000000" pitchFamily="2" charset="0"/>
              </a:rPr>
              <a:t>Machine Learning </a:t>
            </a:r>
            <a:br>
              <a:rPr lang="en-US" sz="4800" dirty="0">
                <a:solidFill>
                  <a:srgbClr val="D50B9D"/>
                </a:solidFill>
                <a:latin typeface="Montserrat Black" panose="00000A00000000000000" pitchFamily="2" charset="0"/>
              </a:rPr>
            </a:br>
            <a:r>
              <a:rPr lang="en-US" dirty="0">
                <a:solidFill>
                  <a:srgbClr val="D50B9D"/>
                </a:solidFill>
                <a:latin typeface="Montserrat Black" panose="00000A00000000000000" pitchFamily="2" charset="0"/>
              </a:rPr>
              <a:t>Model Deployment </a:t>
            </a:r>
            <a:endParaRPr lang="en-ID" dirty="0">
              <a:solidFill>
                <a:srgbClr val="D50B9D"/>
              </a:solidFill>
              <a:latin typeface="Montserrat Black" panose="00000A00000000000000" pitchFamily="2" charset="0"/>
            </a:endParaRPr>
          </a:p>
        </p:txBody>
      </p:sp>
      <p:sp>
        <p:nvSpPr>
          <p:cNvPr id="3" name="Subtitle 2">
            <a:extLst>
              <a:ext uri="{FF2B5EF4-FFF2-40B4-BE49-F238E27FC236}">
                <a16:creationId xmlns:a16="http://schemas.microsoft.com/office/drawing/2014/main" id="{4A6F5F45-63C9-477F-9EEB-A8CE3C23CBAB}"/>
              </a:ext>
            </a:extLst>
          </p:cNvPr>
          <p:cNvSpPr>
            <a:spLocks noGrp="1"/>
          </p:cNvSpPr>
          <p:nvPr>
            <p:ph type="subTitle" idx="1"/>
          </p:nvPr>
        </p:nvSpPr>
        <p:spPr>
          <a:xfrm>
            <a:off x="967274" y="5277306"/>
            <a:ext cx="2590800" cy="428786"/>
          </a:xfrm>
        </p:spPr>
        <p:txBody>
          <a:bodyPr>
            <a:normAutofit fontScale="92500"/>
          </a:bodyPr>
          <a:lstStyle/>
          <a:p>
            <a:pPr algn="l"/>
            <a:r>
              <a:rPr lang="en-US" dirty="0">
                <a:solidFill>
                  <a:srgbClr val="7900C8"/>
                </a:solidFill>
                <a:latin typeface="Montserrat SemiBold" panose="00000700000000000000" pitchFamily="2" charset="0"/>
              </a:rPr>
              <a:t>Benedictus Aryo</a:t>
            </a:r>
            <a:endParaRPr lang="en-ID" dirty="0">
              <a:solidFill>
                <a:srgbClr val="7900C8"/>
              </a:solidFill>
              <a:latin typeface="Montserrat SemiBold" panose="00000700000000000000" pitchFamily="2" charset="0"/>
            </a:endParaRPr>
          </a:p>
        </p:txBody>
      </p:sp>
      <p:sp>
        <p:nvSpPr>
          <p:cNvPr id="5" name="Subtitle 2">
            <a:extLst>
              <a:ext uri="{FF2B5EF4-FFF2-40B4-BE49-F238E27FC236}">
                <a16:creationId xmlns:a16="http://schemas.microsoft.com/office/drawing/2014/main" id="{C3C3B1FD-7F63-4638-B3E0-2DEBB2C5A789}"/>
              </a:ext>
            </a:extLst>
          </p:cNvPr>
          <p:cNvSpPr txBox="1">
            <a:spLocks/>
          </p:cNvSpPr>
          <p:nvPr/>
        </p:nvSpPr>
        <p:spPr>
          <a:xfrm>
            <a:off x="967274" y="3454937"/>
            <a:ext cx="8260701" cy="76157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solidFill>
                  <a:srgbClr val="510BDF"/>
                </a:solidFill>
                <a:latin typeface="Montserrat Medium" panose="00000600000000000000" pitchFamily="2" charset="0"/>
              </a:rPr>
              <a:t>How to deliver Machine Learning from Experiment to solutions</a:t>
            </a:r>
            <a:endParaRPr lang="en-ID" dirty="0">
              <a:solidFill>
                <a:srgbClr val="510BDF"/>
              </a:solidFill>
              <a:latin typeface="Montserrat Medium" panose="00000600000000000000" pitchFamily="2" charset="0"/>
            </a:endParaRPr>
          </a:p>
        </p:txBody>
      </p:sp>
      <p:pic>
        <p:nvPicPr>
          <p:cNvPr id="8" name="Picture 7">
            <a:extLst>
              <a:ext uri="{FF2B5EF4-FFF2-40B4-BE49-F238E27FC236}">
                <a16:creationId xmlns:a16="http://schemas.microsoft.com/office/drawing/2014/main" id="{C7F493FD-99F6-43B7-95E9-4F7AEF91DD0D}"/>
              </a:ext>
            </a:extLst>
          </p:cNvPr>
          <p:cNvPicPr>
            <a:picLocks noChangeAspect="1"/>
          </p:cNvPicPr>
          <p:nvPr/>
        </p:nvPicPr>
        <p:blipFill>
          <a:blip r:embed="rId2"/>
          <a:stretch>
            <a:fillRect/>
          </a:stretch>
        </p:blipFill>
        <p:spPr>
          <a:xfrm>
            <a:off x="0" y="-849086"/>
            <a:ext cx="4387427" cy="829695"/>
          </a:xfrm>
          <a:prstGeom prst="rect">
            <a:avLst/>
          </a:prstGeom>
        </p:spPr>
      </p:pic>
    </p:spTree>
    <p:extLst>
      <p:ext uri="{BB962C8B-B14F-4D97-AF65-F5344CB8AC3E}">
        <p14:creationId xmlns:p14="http://schemas.microsoft.com/office/powerpoint/2010/main" val="36677297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275639B-9147-4B91-B537-729F483ACE7F}"/>
              </a:ext>
            </a:extLst>
          </p:cNvPr>
          <p:cNvSpPr/>
          <p:nvPr/>
        </p:nvSpPr>
        <p:spPr>
          <a:xfrm>
            <a:off x="3265713" y="5001208"/>
            <a:ext cx="1567543" cy="158621"/>
          </a:xfrm>
          <a:prstGeom prst="rect">
            <a:avLst/>
          </a:prstGeom>
          <a:solidFill>
            <a:srgbClr val="F38D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Content Placeholder 2">
            <a:extLst>
              <a:ext uri="{FF2B5EF4-FFF2-40B4-BE49-F238E27FC236}">
                <a16:creationId xmlns:a16="http://schemas.microsoft.com/office/drawing/2014/main" id="{DB4DAA45-B2CC-4735-8E1E-5859DFBDB71D}"/>
              </a:ext>
            </a:extLst>
          </p:cNvPr>
          <p:cNvSpPr>
            <a:spLocks noGrp="1"/>
          </p:cNvSpPr>
          <p:nvPr>
            <p:ph idx="1"/>
          </p:nvPr>
        </p:nvSpPr>
        <p:spPr>
          <a:xfrm>
            <a:off x="660912" y="2715208"/>
            <a:ext cx="5805487" cy="3461754"/>
          </a:xfrm>
        </p:spPr>
        <p:txBody>
          <a:bodyPr>
            <a:normAutofit/>
          </a:bodyPr>
          <a:lstStyle/>
          <a:p>
            <a:pPr marL="0" indent="0">
              <a:lnSpc>
                <a:spcPct val="110000"/>
              </a:lnSpc>
              <a:spcBef>
                <a:spcPts val="0"/>
              </a:spcBef>
              <a:buNone/>
            </a:pPr>
            <a:r>
              <a:rPr lang="en-US" sz="2400" dirty="0">
                <a:solidFill>
                  <a:schemeClr val="bg1">
                    <a:lumMod val="50000"/>
                  </a:schemeClr>
                </a:solidFill>
                <a:latin typeface="Montserrat" panose="00000500000000000000" pitchFamily="2" charset="0"/>
              </a:rPr>
              <a:t>After finishing your Analysis on a dataset and finally you created </a:t>
            </a:r>
            <a:r>
              <a:rPr lang="en-US" sz="2400" dirty="0">
                <a:solidFill>
                  <a:srgbClr val="D50B9D"/>
                </a:solidFill>
                <a:latin typeface="Montserrat SemiBold" panose="00000700000000000000" pitchFamily="2" charset="0"/>
              </a:rPr>
              <a:t>the best performance</a:t>
            </a:r>
            <a:r>
              <a:rPr lang="en-US" sz="2400" dirty="0">
                <a:latin typeface="Montserrat SemiBold" panose="00000700000000000000" pitchFamily="2" charset="0"/>
              </a:rPr>
              <a:t> </a:t>
            </a:r>
            <a:r>
              <a:rPr lang="en-US" sz="2400" dirty="0">
                <a:solidFill>
                  <a:schemeClr val="bg1">
                    <a:lumMod val="50000"/>
                  </a:schemeClr>
                </a:solidFill>
                <a:latin typeface="Montserrat" panose="00000500000000000000" pitchFamily="2" charset="0"/>
              </a:rPr>
              <a:t>machine learning model in </a:t>
            </a:r>
            <a:r>
              <a:rPr lang="en-US" sz="2400" dirty="0" err="1">
                <a:solidFill>
                  <a:schemeClr val="bg1">
                    <a:lumMod val="50000"/>
                  </a:schemeClr>
                </a:solidFill>
                <a:latin typeface="Montserrat" panose="00000500000000000000" pitchFamily="2" charset="0"/>
              </a:rPr>
              <a:t>Jupyter</a:t>
            </a:r>
            <a:r>
              <a:rPr lang="en-US" sz="2400" dirty="0">
                <a:solidFill>
                  <a:schemeClr val="bg1">
                    <a:lumMod val="50000"/>
                  </a:schemeClr>
                </a:solidFill>
                <a:latin typeface="Montserrat" panose="00000500000000000000" pitchFamily="2" charset="0"/>
              </a:rPr>
              <a:t> Notebook.</a:t>
            </a:r>
          </a:p>
          <a:p>
            <a:pPr marL="0" indent="0">
              <a:lnSpc>
                <a:spcPct val="110000"/>
              </a:lnSpc>
              <a:spcBef>
                <a:spcPts val="0"/>
              </a:spcBef>
              <a:buNone/>
            </a:pPr>
            <a:endParaRPr lang="en-US" sz="2400" dirty="0">
              <a:latin typeface="Montserrat" panose="00000500000000000000" pitchFamily="2" charset="0"/>
            </a:endParaRPr>
          </a:p>
          <a:p>
            <a:pPr marL="0" indent="0">
              <a:lnSpc>
                <a:spcPct val="110000"/>
              </a:lnSpc>
              <a:spcBef>
                <a:spcPts val="0"/>
              </a:spcBef>
              <a:buNone/>
            </a:pPr>
            <a:r>
              <a:rPr lang="en-US" sz="2400" dirty="0">
                <a:solidFill>
                  <a:schemeClr val="bg1">
                    <a:lumMod val="50000"/>
                  </a:schemeClr>
                </a:solidFill>
                <a:latin typeface="Montserrat" panose="00000500000000000000" pitchFamily="2" charset="0"/>
              </a:rPr>
              <a:t>How can people </a:t>
            </a:r>
            <a:r>
              <a:rPr lang="en-US" sz="2400" b="1" dirty="0">
                <a:solidFill>
                  <a:srgbClr val="170BD5"/>
                </a:solidFill>
                <a:latin typeface="Montserrat" panose="00000500000000000000" pitchFamily="2" charset="0"/>
              </a:rPr>
              <a:t>make use </a:t>
            </a:r>
            <a:r>
              <a:rPr lang="en-US" sz="2400" dirty="0">
                <a:solidFill>
                  <a:schemeClr val="bg1">
                    <a:lumMod val="50000"/>
                  </a:schemeClr>
                </a:solidFill>
                <a:latin typeface="Montserrat" panose="00000500000000000000" pitchFamily="2" charset="0"/>
              </a:rPr>
              <a:t>of your result ?</a:t>
            </a:r>
            <a:endParaRPr lang="en-ID" sz="2400" dirty="0">
              <a:solidFill>
                <a:schemeClr val="bg1">
                  <a:lumMod val="50000"/>
                </a:schemeClr>
              </a:solidFill>
              <a:latin typeface="Montserrat" panose="00000500000000000000" pitchFamily="2" charset="0"/>
            </a:endParaRPr>
          </a:p>
        </p:txBody>
      </p:sp>
      <p:sp>
        <p:nvSpPr>
          <p:cNvPr id="2" name="Title 1">
            <a:extLst>
              <a:ext uri="{FF2B5EF4-FFF2-40B4-BE49-F238E27FC236}">
                <a16:creationId xmlns:a16="http://schemas.microsoft.com/office/drawing/2014/main" id="{3CF30BD1-B663-4FBB-AF20-08229E4C68C8}"/>
              </a:ext>
            </a:extLst>
          </p:cNvPr>
          <p:cNvSpPr>
            <a:spLocks noGrp="1"/>
          </p:cNvSpPr>
          <p:nvPr>
            <p:ph type="title"/>
          </p:nvPr>
        </p:nvSpPr>
        <p:spPr>
          <a:xfrm>
            <a:off x="660912" y="365125"/>
            <a:ext cx="5478624" cy="1325563"/>
          </a:xfrm>
        </p:spPr>
        <p:txBody>
          <a:bodyPr>
            <a:normAutofit/>
          </a:bodyPr>
          <a:lstStyle/>
          <a:p>
            <a:r>
              <a:rPr lang="en-US" dirty="0">
                <a:solidFill>
                  <a:srgbClr val="7900C8"/>
                </a:solidFill>
                <a:latin typeface="Montserrat SemiBold" panose="00000700000000000000" pitchFamily="2" charset="0"/>
              </a:rPr>
              <a:t>Let’s imagine this scenario</a:t>
            </a:r>
            <a:endParaRPr lang="en-ID" dirty="0">
              <a:solidFill>
                <a:srgbClr val="7900C8"/>
              </a:solidFill>
              <a:latin typeface="Montserrat SemiBold" panose="00000700000000000000" pitchFamily="2" charset="0"/>
            </a:endParaRPr>
          </a:p>
        </p:txBody>
      </p:sp>
      <p:pic>
        <p:nvPicPr>
          <p:cNvPr id="1026" name="Picture 2">
            <a:extLst>
              <a:ext uri="{FF2B5EF4-FFF2-40B4-BE49-F238E27FC236}">
                <a16:creationId xmlns:a16="http://schemas.microsoft.com/office/drawing/2014/main" id="{85D85A1A-F64B-4EC4-AF07-DF9C56313B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43687" y="0"/>
            <a:ext cx="55483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071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1A671DE-D529-4A2A-A35D-E97400239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02F857-049A-44E1-9C9C-EF3B5BDB175D}"/>
              </a:ext>
            </a:extLst>
          </p:cNvPr>
          <p:cNvSpPr>
            <a:spLocks noGrp="1"/>
          </p:cNvSpPr>
          <p:nvPr>
            <p:ph type="title"/>
          </p:nvPr>
        </p:nvSpPr>
        <p:spPr>
          <a:xfrm>
            <a:off x="5871938" y="569944"/>
            <a:ext cx="5580677" cy="2828462"/>
          </a:xfrm>
        </p:spPr>
        <p:txBody>
          <a:bodyPr vert="horz" lIns="91440" tIns="45720" rIns="91440" bIns="45720" rtlCol="0" anchor="b">
            <a:noAutofit/>
          </a:bodyPr>
          <a:lstStyle/>
          <a:p>
            <a:pPr algn="r"/>
            <a:r>
              <a:rPr lang="en-US" sz="4400" kern="1200" dirty="0">
                <a:solidFill>
                  <a:schemeClr val="tx1">
                    <a:lumMod val="75000"/>
                    <a:lumOff val="25000"/>
                  </a:schemeClr>
                </a:solidFill>
                <a:latin typeface="Montserrat" panose="00000500000000000000" pitchFamily="2" charset="0"/>
              </a:rPr>
              <a:t>Can we just send them the </a:t>
            </a:r>
            <a:r>
              <a:rPr lang="en-US" sz="4400" kern="1200" dirty="0" err="1">
                <a:solidFill>
                  <a:schemeClr val="tx1">
                    <a:lumMod val="75000"/>
                    <a:lumOff val="25000"/>
                  </a:schemeClr>
                </a:solidFill>
                <a:latin typeface="Montserrat" panose="00000500000000000000" pitchFamily="2" charset="0"/>
              </a:rPr>
              <a:t>Jupyter</a:t>
            </a:r>
            <a:r>
              <a:rPr lang="en-US" sz="4400" kern="1200" dirty="0">
                <a:solidFill>
                  <a:schemeClr val="tx1">
                    <a:lumMod val="75000"/>
                    <a:lumOff val="25000"/>
                  </a:schemeClr>
                </a:solidFill>
                <a:latin typeface="Montserrat" panose="00000500000000000000" pitchFamily="2" charset="0"/>
              </a:rPr>
              <a:t> notebook files and </a:t>
            </a:r>
            <a:r>
              <a:rPr lang="en-US" sz="4400" kern="1200" dirty="0">
                <a:solidFill>
                  <a:srgbClr val="510BDF"/>
                </a:solidFill>
                <a:latin typeface="Montserrat SemiBold" panose="00000700000000000000" pitchFamily="2" charset="0"/>
              </a:rPr>
              <a:t>let them run it </a:t>
            </a:r>
            <a:r>
              <a:rPr lang="en-US" sz="4400" kern="1200" dirty="0">
                <a:solidFill>
                  <a:schemeClr val="tx1">
                    <a:lumMod val="75000"/>
                    <a:lumOff val="25000"/>
                  </a:schemeClr>
                </a:solidFill>
                <a:latin typeface="Montserrat SemiBold" panose="00000700000000000000" pitchFamily="2" charset="0"/>
              </a:rPr>
              <a:t>?</a:t>
            </a:r>
          </a:p>
        </p:txBody>
      </p:sp>
      <p:sp>
        <p:nvSpPr>
          <p:cNvPr id="3" name="Text Placeholder 2">
            <a:extLst>
              <a:ext uri="{FF2B5EF4-FFF2-40B4-BE49-F238E27FC236}">
                <a16:creationId xmlns:a16="http://schemas.microsoft.com/office/drawing/2014/main" id="{6A87E5A6-C1D3-4530-B5EE-5DBCAC8FA2FE}"/>
              </a:ext>
            </a:extLst>
          </p:cNvPr>
          <p:cNvSpPr>
            <a:spLocks noGrp="1"/>
          </p:cNvSpPr>
          <p:nvPr>
            <p:ph type="body" idx="1"/>
          </p:nvPr>
        </p:nvSpPr>
        <p:spPr>
          <a:xfrm>
            <a:off x="6378317" y="5328683"/>
            <a:ext cx="5074298" cy="959373"/>
          </a:xfrm>
        </p:spPr>
        <p:txBody>
          <a:bodyPr vert="horz" lIns="91440" tIns="45720" rIns="91440" bIns="45720" rtlCol="0">
            <a:normAutofit lnSpcReduction="10000"/>
          </a:bodyPr>
          <a:lstStyle/>
          <a:p>
            <a:pPr algn="r"/>
            <a:r>
              <a:rPr lang="en-US" sz="2200" kern="1200" dirty="0">
                <a:solidFill>
                  <a:srgbClr val="D50B9D"/>
                </a:solidFill>
                <a:latin typeface="Montserrat" panose="00000500000000000000" pitchFamily="2" charset="0"/>
              </a:rPr>
              <a:t>They should have Anaconda or </a:t>
            </a:r>
            <a:r>
              <a:rPr lang="en-US" sz="2200" kern="1200" dirty="0" err="1">
                <a:solidFill>
                  <a:srgbClr val="D50B9D"/>
                </a:solidFill>
                <a:latin typeface="Montserrat" panose="00000500000000000000" pitchFamily="2" charset="0"/>
              </a:rPr>
              <a:t>Jupyter</a:t>
            </a:r>
            <a:r>
              <a:rPr lang="en-US" sz="2200" kern="1200" dirty="0">
                <a:solidFill>
                  <a:srgbClr val="D50B9D"/>
                </a:solidFill>
                <a:latin typeface="Montserrat" panose="00000500000000000000" pitchFamily="2" charset="0"/>
              </a:rPr>
              <a:t> Notebook / Lab installed right ? </a:t>
            </a:r>
          </a:p>
        </p:txBody>
      </p:sp>
      <p:sp>
        <p:nvSpPr>
          <p:cNvPr id="23" name="Freeform: Shape 22">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12599"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25" name="Straight Connector 24">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63649" y="127376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7" name="Block Arc 26">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631431" y="1382395"/>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Freeform: Shape 28">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231329"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sp>
        <p:nvSpPr>
          <p:cNvPr id="31" name="Oval 30">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20126" y="2345836"/>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03228"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Arc 36">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27948" flipH="1">
            <a:off x="2309492"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Rectangle 3">
            <a:extLst>
              <a:ext uri="{FF2B5EF4-FFF2-40B4-BE49-F238E27FC236}">
                <a16:creationId xmlns:a16="http://schemas.microsoft.com/office/drawing/2014/main" id="{0228247B-2875-4A58-97A4-15000D05D584}"/>
              </a:ext>
            </a:extLst>
          </p:cNvPr>
          <p:cNvSpPr/>
          <p:nvPr/>
        </p:nvSpPr>
        <p:spPr>
          <a:xfrm>
            <a:off x="6776435" y="3252578"/>
            <a:ext cx="4205696" cy="59789"/>
          </a:xfrm>
          <a:prstGeom prst="rect">
            <a:avLst/>
          </a:prstGeom>
          <a:solidFill>
            <a:srgbClr val="D50B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Tree>
    <p:extLst>
      <p:ext uri="{BB962C8B-B14F-4D97-AF65-F5344CB8AC3E}">
        <p14:creationId xmlns:p14="http://schemas.microsoft.com/office/powerpoint/2010/main" val="882470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BC45B-80DC-4B80-ACB3-AC36F76D3831}"/>
              </a:ext>
            </a:extLst>
          </p:cNvPr>
          <p:cNvSpPr>
            <a:spLocks noGrp="1"/>
          </p:cNvSpPr>
          <p:nvPr>
            <p:ph type="title"/>
          </p:nvPr>
        </p:nvSpPr>
        <p:spPr>
          <a:xfrm>
            <a:off x="228283" y="535010"/>
            <a:ext cx="3341919" cy="483960"/>
          </a:xfrm>
        </p:spPr>
        <p:txBody>
          <a:bodyPr>
            <a:normAutofit fontScale="90000"/>
          </a:bodyPr>
          <a:lstStyle/>
          <a:p>
            <a:r>
              <a:rPr lang="en-US" sz="3200" dirty="0">
                <a:solidFill>
                  <a:srgbClr val="D50B9D"/>
                </a:solidFill>
                <a:latin typeface="Montserrat Black" panose="00000A00000000000000" pitchFamily="2" charset="0"/>
              </a:rPr>
              <a:t>Depends on..</a:t>
            </a:r>
            <a:endParaRPr lang="en-ID" sz="3200" dirty="0">
              <a:solidFill>
                <a:srgbClr val="D50B9D"/>
              </a:solidFill>
              <a:latin typeface="Montserrat Black" panose="00000A00000000000000" pitchFamily="2" charset="0"/>
            </a:endParaRPr>
          </a:p>
        </p:txBody>
      </p:sp>
      <p:sp>
        <p:nvSpPr>
          <p:cNvPr id="4" name="TextBox 3">
            <a:extLst>
              <a:ext uri="{FF2B5EF4-FFF2-40B4-BE49-F238E27FC236}">
                <a16:creationId xmlns:a16="http://schemas.microsoft.com/office/drawing/2014/main" id="{C2D6F08C-9DB2-4D4D-BB04-23A6C60AAFA7}"/>
              </a:ext>
            </a:extLst>
          </p:cNvPr>
          <p:cNvSpPr txBox="1"/>
          <p:nvPr/>
        </p:nvSpPr>
        <p:spPr>
          <a:xfrm>
            <a:off x="228283" y="2239549"/>
            <a:ext cx="2374954" cy="830997"/>
          </a:xfrm>
          <a:prstGeom prst="rect">
            <a:avLst/>
          </a:prstGeom>
          <a:noFill/>
        </p:spPr>
        <p:txBody>
          <a:bodyPr wrap="square" rtlCol="0">
            <a:spAutoFit/>
          </a:bodyPr>
          <a:lstStyle/>
          <a:p>
            <a:r>
              <a:rPr lang="en-US" sz="1600" dirty="0">
                <a:solidFill>
                  <a:srgbClr val="170BD5"/>
                </a:solidFill>
                <a:latin typeface="Montserrat" panose="00000500000000000000" pitchFamily="2" charset="0"/>
              </a:rPr>
              <a:t>Are the users know how to set up Python Environment ?</a:t>
            </a:r>
          </a:p>
        </p:txBody>
      </p:sp>
      <p:sp>
        <p:nvSpPr>
          <p:cNvPr id="6" name="TextBox 5">
            <a:extLst>
              <a:ext uri="{FF2B5EF4-FFF2-40B4-BE49-F238E27FC236}">
                <a16:creationId xmlns:a16="http://schemas.microsoft.com/office/drawing/2014/main" id="{117A35A1-1D1D-4CDF-BC6E-49907734D309}"/>
              </a:ext>
            </a:extLst>
          </p:cNvPr>
          <p:cNvSpPr txBox="1"/>
          <p:nvPr/>
        </p:nvSpPr>
        <p:spPr>
          <a:xfrm>
            <a:off x="3375690" y="2239549"/>
            <a:ext cx="2185600" cy="830997"/>
          </a:xfrm>
          <a:prstGeom prst="rect">
            <a:avLst/>
          </a:prstGeom>
          <a:noFill/>
        </p:spPr>
        <p:txBody>
          <a:bodyPr wrap="square" rtlCol="0">
            <a:spAutoFit/>
          </a:bodyPr>
          <a:lstStyle/>
          <a:p>
            <a:r>
              <a:rPr lang="en-US" sz="1600" dirty="0">
                <a:solidFill>
                  <a:srgbClr val="170BD5"/>
                </a:solidFill>
                <a:latin typeface="Montserrat" panose="00000500000000000000" pitchFamily="2" charset="0"/>
              </a:rPr>
              <a:t>Are the users need to know python programming ?</a:t>
            </a:r>
          </a:p>
        </p:txBody>
      </p:sp>
      <p:sp>
        <p:nvSpPr>
          <p:cNvPr id="7" name="TextBox 6">
            <a:extLst>
              <a:ext uri="{FF2B5EF4-FFF2-40B4-BE49-F238E27FC236}">
                <a16:creationId xmlns:a16="http://schemas.microsoft.com/office/drawing/2014/main" id="{6407B706-720C-4EC8-A10E-84F2D5221D4E}"/>
              </a:ext>
            </a:extLst>
          </p:cNvPr>
          <p:cNvSpPr txBox="1"/>
          <p:nvPr/>
        </p:nvSpPr>
        <p:spPr>
          <a:xfrm>
            <a:off x="6259095" y="2239549"/>
            <a:ext cx="2561566" cy="1246495"/>
          </a:xfrm>
          <a:prstGeom prst="rect">
            <a:avLst/>
          </a:prstGeom>
          <a:noFill/>
        </p:spPr>
        <p:txBody>
          <a:bodyPr wrap="square" rtlCol="0">
            <a:spAutoFit/>
          </a:bodyPr>
          <a:lstStyle/>
          <a:p>
            <a:r>
              <a:rPr lang="en-US" sz="1500" dirty="0">
                <a:solidFill>
                  <a:srgbClr val="170BD5"/>
                </a:solidFill>
                <a:latin typeface="Montserrat" panose="00000500000000000000" pitchFamily="2" charset="0"/>
              </a:rPr>
              <a:t>Are the users Data Scientist or Machine Learning Engineer who want to know your process of thinking?</a:t>
            </a:r>
          </a:p>
        </p:txBody>
      </p:sp>
      <p:sp>
        <p:nvSpPr>
          <p:cNvPr id="17" name="TextBox 16">
            <a:extLst>
              <a:ext uri="{FF2B5EF4-FFF2-40B4-BE49-F238E27FC236}">
                <a16:creationId xmlns:a16="http://schemas.microsoft.com/office/drawing/2014/main" id="{1A01CBA6-82D7-40B0-95D4-803FE1F4E57B}"/>
              </a:ext>
            </a:extLst>
          </p:cNvPr>
          <p:cNvSpPr txBox="1"/>
          <p:nvPr/>
        </p:nvSpPr>
        <p:spPr>
          <a:xfrm>
            <a:off x="9510614" y="2239549"/>
            <a:ext cx="2432570" cy="1015663"/>
          </a:xfrm>
          <a:prstGeom prst="rect">
            <a:avLst/>
          </a:prstGeom>
          <a:noFill/>
        </p:spPr>
        <p:txBody>
          <a:bodyPr wrap="square" rtlCol="0">
            <a:spAutoFit/>
          </a:bodyPr>
          <a:lstStyle/>
          <a:p>
            <a:r>
              <a:rPr lang="en-US" sz="2000" dirty="0">
                <a:solidFill>
                  <a:srgbClr val="170BD5"/>
                </a:solidFill>
                <a:latin typeface="Montserrat" panose="00000500000000000000" pitchFamily="2" charset="0"/>
              </a:rPr>
              <a:t>Then Just send the </a:t>
            </a:r>
            <a:r>
              <a:rPr lang="en-US" sz="2000" dirty="0" err="1">
                <a:solidFill>
                  <a:srgbClr val="170BD5"/>
                </a:solidFill>
                <a:latin typeface="Montserrat" panose="00000500000000000000" pitchFamily="2" charset="0"/>
              </a:rPr>
              <a:t>Jupyter</a:t>
            </a:r>
            <a:r>
              <a:rPr lang="en-US" sz="2000" dirty="0">
                <a:solidFill>
                  <a:srgbClr val="170BD5"/>
                </a:solidFill>
                <a:latin typeface="Montserrat" panose="00000500000000000000" pitchFamily="2" charset="0"/>
              </a:rPr>
              <a:t> Notebook Files </a:t>
            </a:r>
            <a:r>
              <a:rPr lang="en-US" sz="2000" dirty="0">
                <a:solidFill>
                  <a:srgbClr val="170BD5"/>
                </a:solidFill>
                <a:latin typeface="Montserrat" panose="00000500000000000000" pitchFamily="2" charset="0"/>
                <a:sym typeface="Wingdings" panose="05000000000000000000" pitchFamily="2" charset="2"/>
              </a:rPr>
              <a:t></a:t>
            </a:r>
            <a:endParaRPr lang="en-US" sz="2000" dirty="0">
              <a:solidFill>
                <a:srgbClr val="170BD5"/>
              </a:solidFill>
              <a:latin typeface="Montserrat" panose="00000500000000000000" pitchFamily="2" charset="0"/>
            </a:endParaRPr>
          </a:p>
        </p:txBody>
      </p:sp>
      <p:grpSp>
        <p:nvGrpSpPr>
          <p:cNvPr id="20" name="Group 19">
            <a:extLst>
              <a:ext uri="{FF2B5EF4-FFF2-40B4-BE49-F238E27FC236}">
                <a16:creationId xmlns:a16="http://schemas.microsoft.com/office/drawing/2014/main" id="{27C2501E-75C5-412D-ACF1-E1EEB676D7DC}"/>
              </a:ext>
            </a:extLst>
          </p:cNvPr>
          <p:cNvGrpSpPr/>
          <p:nvPr/>
        </p:nvGrpSpPr>
        <p:grpSpPr>
          <a:xfrm>
            <a:off x="2564919" y="2371827"/>
            <a:ext cx="774441" cy="369332"/>
            <a:chOff x="2444620" y="4093813"/>
            <a:chExt cx="774441" cy="369332"/>
          </a:xfrm>
        </p:grpSpPr>
        <p:cxnSp>
          <p:nvCxnSpPr>
            <p:cNvPr id="18" name="Straight Arrow Connector 17">
              <a:extLst>
                <a:ext uri="{FF2B5EF4-FFF2-40B4-BE49-F238E27FC236}">
                  <a16:creationId xmlns:a16="http://schemas.microsoft.com/office/drawing/2014/main" id="{630F11CA-374B-48CB-9C67-804E9DA3A295}"/>
                </a:ext>
              </a:extLst>
            </p:cNvPr>
            <p:cNvCxnSpPr/>
            <p:nvPr/>
          </p:nvCxnSpPr>
          <p:spPr>
            <a:xfrm>
              <a:off x="2444620" y="4404049"/>
              <a:ext cx="774441"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1A14DF2A-6FC0-4DAC-99F9-33F3C31A96A3}"/>
                </a:ext>
              </a:extLst>
            </p:cNvPr>
            <p:cNvSpPr txBox="1"/>
            <p:nvPr/>
          </p:nvSpPr>
          <p:spPr>
            <a:xfrm>
              <a:off x="2470410" y="4093813"/>
              <a:ext cx="599844"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Yes</a:t>
              </a:r>
              <a:endParaRPr lang="en-ID" dirty="0">
                <a:solidFill>
                  <a:schemeClr val="bg1">
                    <a:lumMod val="50000"/>
                  </a:schemeClr>
                </a:solidFill>
                <a:latin typeface="Montserrat SemiBold" panose="00000700000000000000" pitchFamily="2" charset="0"/>
              </a:endParaRPr>
            </a:p>
          </p:txBody>
        </p:sp>
      </p:grpSp>
      <p:grpSp>
        <p:nvGrpSpPr>
          <p:cNvPr id="22" name="Group 21">
            <a:extLst>
              <a:ext uri="{FF2B5EF4-FFF2-40B4-BE49-F238E27FC236}">
                <a16:creationId xmlns:a16="http://schemas.microsoft.com/office/drawing/2014/main" id="{8E887B3E-BE8B-41DE-BACD-B0E4EA7CF5A7}"/>
              </a:ext>
            </a:extLst>
          </p:cNvPr>
          <p:cNvGrpSpPr/>
          <p:nvPr/>
        </p:nvGrpSpPr>
        <p:grpSpPr>
          <a:xfrm>
            <a:off x="5438993" y="2371827"/>
            <a:ext cx="774441" cy="369332"/>
            <a:chOff x="2444620" y="4100034"/>
            <a:chExt cx="774441" cy="369332"/>
          </a:xfrm>
        </p:grpSpPr>
        <p:cxnSp>
          <p:nvCxnSpPr>
            <p:cNvPr id="23" name="Straight Arrow Connector 22">
              <a:extLst>
                <a:ext uri="{FF2B5EF4-FFF2-40B4-BE49-F238E27FC236}">
                  <a16:creationId xmlns:a16="http://schemas.microsoft.com/office/drawing/2014/main" id="{ACF90D82-4BE1-4C53-952D-E7C449829541}"/>
                </a:ext>
              </a:extLst>
            </p:cNvPr>
            <p:cNvCxnSpPr/>
            <p:nvPr/>
          </p:nvCxnSpPr>
          <p:spPr>
            <a:xfrm>
              <a:off x="2444620" y="4404049"/>
              <a:ext cx="774441"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4" name="TextBox 23">
              <a:extLst>
                <a:ext uri="{FF2B5EF4-FFF2-40B4-BE49-F238E27FC236}">
                  <a16:creationId xmlns:a16="http://schemas.microsoft.com/office/drawing/2014/main" id="{80D47D48-2958-4F3B-BE48-9D312BD41F05}"/>
                </a:ext>
              </a:extLst>
            </p:cNvPr>
            <p:cNvSpPr txBox="1"/>
            <p:nvPr/>
          </p:nvSpPr>
          <p:spPr>
            <a:xfrm>
              <a:off x="2480125" y="4100034"/>
              <a:ext cx="599844"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Yes</a:t>
              </a:r>
              <a:endParaRPr lang="en-ID" dirty="0">
                <a:solidFill>
                  <a:schemeClr val="bg1">
                    <a:lumMod val="50000"/>
                  </a:schemeClr>
                </a:solidFill>
                <a:latin typeface="Montserrat SemiBold" panose="00000700000000000000" pitchFamily="2" charset="0"/>
              </a:endParaRPr>
            </a:p>
          </p:txBody>
        </p:sp>
      </p:grpSp>
      <p:grpSp>
        <p:nvGrpSpPr>
          <p:cNvPr id="25" name="Group 24">
            <a:extLst>
              <a:ext uri="{FF2B5EF4-FFF2-40B4-BE49-F238E27FC236}">
                <a16:creationId xmlns:a16="http://schemas.microsoft.com/office/drawing/2014/main" id="{423C1674-210A-4446-B32D-FF97452B23DA}"/>
              </a:ext>
            </a:extLst>
          </p:cNvPr>
          <p:cNvGrpSpPr/>
          <p:nvPr/>
        </p:nvGrpSpPr>
        <p:grpSpPr>
          <a:xfrm>
            <a:off x="8565502" y="2371827"/>
            <a:ext cx="869980" cy="369332"/>
            <a:chOff x="2444620" y="4096925"/>
            <a:chExt cx="774441" cy="369332"/>
          </a:xfrm>
        </p:grpSpPr>
        <p:cxnSp>
          <p:nvCxnSpPr>
            <p:cNvPr id="26" name="Straight Arrow Connector 25">
              <a:extLst>
                <a:ext uri="{FF2B5EF4-FFF2-40B4-BE49-F238E27FC236}">
                  <a16:creationId xmlns:a16="http://schemas.microsoft.com/office/drawing/2014/main" id="{B967B2EF-C530-4DC0-BFC6-49D33DE28568}"/>
                </a:ext>
              </a:extLst>
            </p:cNvPr>
            <p:cNvCxnSpPr/>
            <p:nvPr/>
          </p:nvCxnSpPr>
          <p:spPr>
            <a:xfrm>
              <a:off x="2444620" y="4404049"/>
              <a:ext cx="774441"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7" name="TextBox 26">
              <a:extLst>
                <a:ext uri="{FF2B5EF4-FFF2-40B4-BE49-F238E27FC236}">
                  <a16:creationId xmlns:a16="http://schemas.microsoft.com/office/drawing/2014/main" id="{BF6F9668-EB19-4842-B4C1-909085C3BAD6}"/>
                </a:ext>
              </a:extLst>
            </p:cNvPr>
            <p:cNvSpPr txBox="1"/>
            <p:nvPr/>
          </p:nvSpPr>
          <p:spPr>
            <a:xfrm>
              <a:off x="2512218" y="4096925"/>
              <a:ext cx="533971"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Yes</a:t>
              </a:r>
              <a:endParaRPr lang="en-ID" dirty="0">
                <a:solidFill>
                  <a:schemeClr val="bg1">
                    <a:lumMod val="50000"/>
                  </a:schemeClr>
                </a:solidFill>
                <a:latin typeface="Montserrat SemiBold" panose="00000700000000000000" pitchFamily="2" charset="0"/>
              </a:endParaRPr>
            </a:p>
          </p:txBody>
        </p:sp>
      </p:grpSp>
      <p:sp>
        <p:nvSpPr>
          <p:cNvPr id="28" name="Title 1">
            <a:extLst>
              <a:ext uri="{FF2B5EF4-FFF2-40B4-BE49-F238E27FC236}">
                <a16:creationId xmlns:a16="http://schemas.microsoft.com/office/drawing/2014/main" id="{D4DBB0BC-A8C5-406E-9690-2F7F188896B2}"/>
              </a:ext>
            </a:extLst>
          </p:cNvPr>
          <p:cNvSpPr txBox="1">
            <a:spLocks/>
          </p:cNvSpPr>
          <p:nvPr/>
        </p:nvSpPr>
        <p:spPr>
          <a:xfrm>
            <a:off x="1523782" y="5292300"/>
            <a:ext cx="9017915" cy="830997"/>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rgbClr val="7900C8"/>
                </a:solidFill>
                <a:latin typeface="Montserrat Medium" panose="00000600000000000000" pitchFamily="2" charset="0"/>
              </a:rPr>
              <a:t>Then we need to make something else</a:t>
            </a:r>
            <a:endParaRPr lang="en-ID" dirty="0">
              <a:solidFill>
                <a:srgbClr val="7900C8"/>
              </a:solidFill>
              <a:latin typeface="Montserrat Medium" panose="00000600000000000000" pitchFamily="2" charset="0"/>
            </a:endParaRPr>
          </a:p>
        </p:txBody>
      </p:sp>
      <p:grpSp>
        <p:nvGrpSpPr>
          <p:cNvPr id="34" name="Group 33">
            <a:extLst>
              <a:ext uri="{FF2B5EF4-FFF2-40B4-BE49-F238E27FC236}">
                <a16:creationId xmlns:a16="http://schemas.microsoft.com/office/drawing/2014/main" id="{2BAD5798-3C9F-42DF-9C5A-1754C551F7D9}"/>
              </a:ext>
            </a:extLst>
          </p:cNvPr>
          <p:cNvGrpSpPr/>
          <p:nvPr/>
        </p:nvGrpSpPr>
        <p:grpSpPr>
          <a:xfrm>
            <a:off x="997063" y="3214073"/>
            <a:ext cx="521297" cy="1721823"/>
            <a:chOff x="997063" y="3493989"/>
            <a:chExt cx="521297" cy="1721823"/>
          </a:xfrm>
        </p:grpSpPr>
        <p:cxnSp>
          <p:nvCxnSpPr>
            <p:cNvPr id="30" name="Straight Arrow Connector 29">
              <a:extLst>
                <a:ext uri="{FF2B5EF4-FFF2-40B4-BE49-F238E27FC236}">
                  <a16:creationId xmlns:a16="http://schemas.microsoft.com/office/drawing/2014/main" id="{BE0AE334-C33D-4CA3-A316-36786DBB6739}"/>
                </a:ext>
              </a:extLst>
            </p:cNvPr>
            <p:cNvCxnSpPr>
              <a:cxnSpLocks/>
            </p:cNvCxnSpPr>
            <p:nvPr/>
          </p:nvCxnSpPr>
          <p:spPr>
            <a:xfrm>
              <a:off x="1415760" y="3493989"/>
              <a:ext cx="0" cy="172182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1" name="TextBox 30">
              <a:extLst>
                <a:ext uri="{FF2B5EF4-FFF2-40B4-BE49-F238E27FC236}">
                  <a16:creationId xmlns:a16="http://schemas.microsoft.com/office/drawing/2014/main" id="{094C5B24-21D1-4CE4-8F48-DC928637480C}"/>
                </a:ext>
              </a:extLst>
            </p:cNvPr>
            <p:cNvSpPr txBox="1"/>
            <p:nvPr/>
          </p:nvSpPr>
          <p:spPr>
            <a:xfrm>
              <a:off x="997063" y="4122365"/>
              <a:ext cx="521297"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No</a:t>
              </a:r>
              <a:endParaRPr lang="en-ID" dirty="0">
                <a:solidFill>
                  <a:schemeClr val="bg1">
                    <a:lumMod val="50000"/>
                  </a:schemeClr>
                </a:solidFill>
                <a:latin typeface="Montserrat SemiBold" panose="00000700000000000000" pitchFamily="2" charset="0"/>
              </a:endParaRPr>
            </a:p>
          </p:txBody>
        </p:sp>
      </p:grpSp>
      <p:grpSp>
        <p:nvGrpSpPr>
          <p:cNvPr id="36" name="Group 35">
            <a:extLst>
              <a:ext uri="{FF2B5EF4-FFF2-40B4-BE49-F238E27FC236}">
                <a16:creationId xmlns:a16="http://schemas.microsoft.com/office/drawing/2014/main" id="{13200158-DE85-4C8D-BF5F-F33BBBE1CD5F}"/>
              </a:ext>
            </a:extLst>
          </p:cNvPr>
          <p:cNvGrpSpPr/>
          <p:nvPr/>
        </p:nvGrpSpPr>
        <p:grpSpPr>
          <a:xfrm>
            <a:off x="3757779" y="3150439"/>
            <a:ext cx="525590" cy="1785457"/>
            <a:chOff x="890170" y="3493989"/>
            <a:chExt cx="525590" cy="1785457"/>
          </a:xfrm>
        </p:grpSpPr>
        <p:cxnSp>
          <p:nvCxnSpPr>
            <p:cNvPr id="37" name="Straight Arrow Connector 36">
              <a:extLst>
                <a:ext uri="{FF2B5EF4-FFF2-40B4-BE49-F238E27FC236}">
                  <a16:creationId xmlns:a16="http://schemas.microsoft.com/office/drawing/2014/main" id="{08FCEAA4-4FA4-4BCE-9E19-225C182DAAEE}"/>
                </a:ext>
              </a:extLst>
            </p:cNvPr>
            <p:cNvCxnSpPr>
              <a:cxnSpLocks/>
            </p:cNvCxnSpPr>
            <p:nvPr/>
          </p:nvCxnSpPr>
          <p:spPr>
            <a:xfrm>
              <a:off x="1415760" y="3493989"/>
              <a:ext cx="0" cy="178545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8" name="TextBox 37">
              <a:extLst>
                <a:ext uri="{FF2B5EF4-FFF2-40B4-BE49-F238E27FC236}">
                  <a16:creationId xmlns:a16="http://schemas.microsoft.com/office/drawing/2014/main" id="{B6ADBCBF-2DF7-4CA3-9071-3986C7561860}"/>
                </a:ext>
              </a:extLst>
            </p:cNvPr>
            <p:cNvSpPr txBox="1"/>
            <p:nvPr/>
          </p:nvSpPr>
          <p:spPr>
            <a:xfrm>
              <a:off x="890170" y="4185999"/>
              <a:ext cx="521297"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No</a:t>
              </a:r>
              <a:endParaRPr lang="en-ID" dirty="0">
                <a:solidFill>
                  <a:schemeClr val="bg1">
                    <a:lumMod val="50000"/>
                  </a:schemeClr>
                </a:solidFill>
                <a:latin typeface="Montserrat SemiBold" panose="00000700000000000000" pitchFamily="2" charset="0"/>
              </a:endParaRPr>
            </a:p>
          </p:txBody>
        </p:sp>
      </p:grpSp>
      <p:grpSp>
        <p:nvGrpSpPr>
          <p:cNvPr id="39" name="Group 38">
            <a:extLst>
              <a:ext uri="{FF2B5EF4-FFF2-40B4-BE49-F238E27FC236}">
                <a16:creationId xmlns:a16="http://schemas.microsoft.com/office/drawing/2014/main" id="{227E261C-119D-4364-B187-8B38859D3207}"/>
              </a:ext>
            </a:extLst>
          </p:cNvPr>
          <p:cNvGrpSpPr/>
          <p:nvPr/>
        </p:nvGrpSpPr>
        <p:grpSpPr>
          <a:xfrm>
            <a:off x="6842954" y="3547790"/>
            <a:ext cx="521297" cy="1388106"/>
            <a:chOff x="989048" y="3493989"/>
            <a:chExt cx="521297" cy="1388106"/>
          </a:xfrm>
        </p:grpSpPr>
        <p:cxnSp>
          <p:nvCxnSpPr>
            <p:cNvPr id="40" name="Straight Arrow Connector 39">
              <a:extLst>
                <a:ext uri="{FF2B5EF4-FFF2-40B4-BE49-F238E27FC236}">
                  <a16:creationId xmlns:a16="http://schemas.microsoft.com/office/drawing/2014/main" id="{468E458D-1401-40F1-8CA3-B333819330DD}"/>
                </a:ext>
              </a:extLst>
            </p:cNvPr>
            <p:cNvCxnSpPr>
              <a:cxnSpLocks/>
            </p:cNvCxnSpPr>
            <p:nvPr/>
          </p:nvCxnSpPr>
          <p:spPr>
            <a:xfrm>
              <a:off x="1415760" y="3493989"/>
              <a:ext cx="0" cy="138810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41" name="TextBox 40">
              <a:extLst>
                <a:ext uri="{FF2B5EF4-FFF2-40B4-BE49-F238E27FC236}">
                  <a16:creationId xmlns:a16="http://schemas.microsoft.com/office/drawing/2014/main" id="{DD1E1508-0D73-4D13-A1F7-001B793F0BCE}"/>
                </a:ext>
              </a:extLst>
            </p:cNvPr>
            <p:cNvSpPr txBox="1"/>
            <p:nvPr/>
          </p:nvSpPr>
          <p:spPr>
            <a:xfrm>
              <a:off x="989048" y="3788648"/>
              <a:ext cx="521297"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No</a:t>
              </a:r>
              <a:endParaRPr lang="en-ID" dirty="0">
                <a:solidFill>
                  <a:schemeClr val="bg1">
                    <a:lumMod val="50000"/>
                  </a:schemeClr>
                </a:solidFill>
                <a:latin typeface="Montserrat SemiBold" panose="00000700000000000000" pitchFamily="2" charset="0"/>
              </a:endParaRPr>
            </a:p>
          </p:txBody>
        </p:sp>
      </p:grpSp>
      <p:grpSp>
        <p:nvGrpSpPr>
          <p:cNvPr id="42" name="Group 41">
            <a:extLst>
              <a:ext uri="{FF2B5EF4-FFF2-40B4-BE49-F238E27FC236}">
                <a16:creationId xmlns:a16="http://schemas.microsoft.com/office/drawing/2014/main" id="{F5A278FC-13D9-4886-A22C-CE8DB9E59B4D}"/>
              </a:ext>
            </a:extLst>
          </p:cNvPr>
          <p:cNvGrpSpPr/>
          <p:nvPr/>
        </p:nvGrpSpPr>
        <p:grpSpPr>
          <a:xfrm>
            <a:off x="10020400" y="3279351"/>
            <a:ext cx="521297" cy="1656545"/>
            <a:chOff x="952411" y="3493989"/>
            <a:chExt cx="521297" cy="1656545"/>
          </a:xfrm>
        </p:grpSpPr>
        <p:cxnSp>
          <p:nvCxnSpPr>
            <p:cNvPr id="43" name="Straight Arrow Connector 42">
              <a:extLst>
                <a:ext uri="{FF2B5EF4-FFF2-40B4-BE49-F238E27FC236}">
                  <a16:creationId xmlns:a16="http://schemas.microsoft.com/office/drawing/2014/main" id="{08E19F82-D371-46F9-92D6-A32A6566703B}"/>
                </a:ext>
              </a:extLst>
            </p:cNvPr>
            <p:cNvCxnSpPr>
              <a:cxnSpLocks/>
            </p:cNvCxnSpPr>
            <p:nvPr/>
          </p:nvCxnSpPr>
          <p:spPr>
            <a:xfrm>
              <a:off x="1415760" y="3493989"/>
              <a:ext cx="0" cy="165654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44" name="TextBox 43">
              <a:extLst>
                <a:ext uri="{FF2B5EF4-FFF2-40B4-BE49-F238E27FC236}">
                  <a16:creationId xmlns:a16="http://schemas.microsoft.com/office/drawing/2014/main" id="{A31FA60B-33F5-413C-A661-D78CAF825B7A}"/>
                </a:ext>
              </a:extLst>
            </p:cNvPr>
            <p:cNvSpPr txBox="1"/>
            <p:nvPr/>
          </p:nvSpPr>
          <p:spPr>
            <a:xfrm>
              <a:off x="952411" y="4057087"/>
              <a:ext cx="521297" cy="369332"/>
            </a:xfrm>
            <a:prstGeom prst="rect">
              <a:avLst/>
            </a:prstGeom>
            <a:noFill/>
          </p:spPr>
          <p:txBody>
            <a:bodyPr wrap="none" rtlCol="0">
              <a:spAutoFit/>
            </a:bodyPr>
            <a:lstStyle/>
            <a:p>
              <a:r>
                <a:rPr lang="en-US" dirty="0">
                  <a:solidFill>
                    <a:schemeClr val="bg1">
                      <a:lumMod val="50000"/>
                    </a:schemeClr>
                  </a:solidFill>
                  <a:latin typeface="Montserrat SemiBold" panose="00000700000000000000" pitchFamily="2" charset="0"/>
                </a:rPr>
                <a:t>No</a:t>
              </a:r>
              <a:endParaRPr lang="en-ID" dirty="0">
                <a:solidFill>
                  <a:schemeClr val="bg1">
                    <a:lumMod val="50000"/>
                  </a:schemeClr>
                </a:solidFill>
                <a:latin typeface="Montserrat SemiBold" panose="00000700000000000000" pitchFamily="2" charset="0"/>
              </a:endParaRPr>
            </a:p>
          </p:txBody>
        </p:sp>
      </p:grpSp>
    </p:spTree>
    <p:extLst>
      <p:ext uri="{BB962C8B-B14F-4D97-AF65-F5344CB8AC3E}">
        <p14:creationId xmlns:p14="http://schemas.microsoft.com/office/powerpoint/2010/main" val="1993857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464CA-850E-4E13-B312-5A3B1B82FD32}"/>
              </a:ext>
            </a:extLst>
          </p:cNvPr>
          <p:cNvSpPr>
            <a:spLocks noGrp="1"/>
          </p:cNvSpPr>
          <p:nvPr>
            <p:ph type="title"/>
          </p:nvPr>
        </p:nvSpPr>
        <p:spPr>
          <a:xfrm>
            <a:off x="418322" y="682367"/>
            <a:ext cx="6952861" cy="754548"/>
          </a:xfrm>
        </p:spPr>
        <p:txBody>
          <a:bodyPr>
            <a:normAutofit/>
          </a:bodyPr>
          <a:lstStyle/>
          <a:p>
            <a:r>
              <a:rPr lang="en-US" sz="3200" dirty="0">
                <a:solidFill>
                  <a:srgbClr val="D50B9D"/>
                </a:solidFill>
                <a:latin typeface="Montserrat Black" panose="00000A00000000000000" pitchFamily="2" charset="0"/>
              </a:rPr>
              <a:t>Questions to help us consider </a:t>
            </a:r>
            <a:endParaRPr lang="en-ID" sz="3200" dirty="0">
              <a:solidFill>
                <a:srgbClr val="D50B9D"/>
              </a:solidFill>
              <a:latin typeface="Montserrat Black" panose="00000A00000000000000" pitchFamily="2" charset="0"/>
            </a:endParaRPr>
          </a:p>
        </p:txBody>
      </p:sp>
      <p:sp>
        <p:nvSpPr>
          <p:cNvPr id="3" name="Content Placeholder 2">
            <a:extLst>
              <a:ext uri="{FF2B5EF4-FFF2-40B4-BE49-F238E27FC236}">
                <a16:creationId xmlns:a16="http://schemas.microsoft.com/office/drawing/2014/main" id="{33A72B7A-A15F-49C2-ACB9-F3299BFEEE02}"/>
              </a:ext>
            </a:extLst>
          </p:cNvPr>
          <p:cNvSpPr>
            <a:spLocks noGrp="1"/>
          </p:cNvSpPr>
          <p:nvPr>
            <p:ph idx="1"/>
          </p:nvPr>
        </p:nvSpPr>
        <p:spPr>
          <a:xfrm>
            <a:off x="418322" y="2264163"/>
            <a:ext cx="8296469" cy="3660775"/>
          </a:xfrm>
        </p:spPr>
        <p:txBody>
          <a:bodyPr>
            <a:normAutofit/>
          </a:bodyPr>
          <a:lstStyle/>
          <a:p>
            <a:pPr marL="0" indent="0">
              <a:lnSpc>
                <a:spcPct val="110000"/>
              </a:lnSpc>
              <a:spcBef>
                <a:spcPts val="1200"/>
              </a:spcBef>
              <a:buNone/>
            </a:pPr>
            <a:r>
              <a:rPr lang="en-US" dirty="0">
                <a:solidFill>
                  <a:srgbClr val="170BD5"/>
                </a:solidFill>
                <a:latin typeface="Montserrat" panose="00000500000000000000" pitchFamily="2" charset="0"/>
              </a:rPr>
              <a:t>What are the machine learning solution purposes?</a:t>
            </a:r>
          </a:p>
          <a:p>
            <a:pPr marL="0" indent="0">
              <a:lnSpc>
                <a:spcPct val="110000"/>
              </a:lnSpc>
              <a:spcBef>
                <a:spcPts val="1200"/>
              </a:spcBef>
              <a:buNone/>
            </a:pPr>
            <a:r>
              <a:rPr lang="en-US" dirty="0">
                <a:solidFill>
                  <a:srgbClr val="7900C8"/>
                </a:solidFill>
                <a:latin typeface="Montserrat" panose="00000500000000000000" pitchFamily="2" charset="0"/>
              </a:rPr>
              <a:t>Who are the users? </a:t>
            </a:r>
          </a:p>
          <a:p>
            <a:pPr marL="0" indent="0">
              <a:lnSpc>
                <a:spcPct val="110000"/>
              </a:lnSpc>
              <a:spcBef>
                <a:spcPts val="1200"/>
              </a:spcBef>
              <a:buNone/>
            </a:pPr>
            <a:r>
              <a:rPr lang="en-US" dirty="0">
                <a:solidFill>
                  <a:srgbClr val="170BD5"/>
                </a:solidFill>
                <a:latin typeface="Montserrat" panose="00000500000000000000" pitchFamily="2" charset="0"/>
              </a:rPr>
              <a:t>W</a:t>
            </a:r>
            <a:r>
              <a:rPr lang="en-US" b="0" i="0" dirty="0">
                <a:solidFill>
                  <a:srgbClr val="170BD5"/>
                </a:solidFill>
                <a:effectLst/>
                <a:latin typeface="Montserrat" panose="00000500000000000000" pitchFamily="2" charset="0"/>
              </a:rPr>
              <a:t>hat is their level of knowledge?</a:t>
            </a:r>
          </a:p>
          <a:p>
            <a:pPr marL="0" indent="0">
              <a:lnSpc>
                <a:spcPct val="110000"/>
              </a:lnSpc>
              <a:spcBef>
                <a:spcPts val="1200"/>
              </a:spcBef>
              <a:buNone/>
            </a:pPr>
            <a:r>
              <a:rPr lang="en-US" dirty="0">
                <a:solidFill>
                  <a:srgbClr val="7900C8"/>
                </a:solidFill>
                <a:latin typeface="Montserrat" panose="00000500000000000000" pitchFamily="2" charset="0"/>
              </a:rPr>
              <a:t>Where the solution will be run ?</a:t>
            </a:r>
          </a:p>
          <a:p>
            <a:pPr marL="0" indent="0">
              <a:lnSpc>
                <a:spcPct val="110000"/>
              </a:lnSpc>
              <a:spcBef>
                <a:spcPts val="1200"/>
              </a:spcBef>
              <a:buNone/>
            </a:pPr>
            <a:r>
              <a:rPr lang="en-US" dirty="0">
                <a:solidFill>
                  <a:srgbClr val="170BD5"/>
                </a:solidFill>
                <a:latin typeface="Montserrat" panose="00000500000000000000" pitchFamily="2" charset="0"/>
              </a:rPr>
              <a:t>What is the requirement ? </a:t>
            </a:r>
            <a:endParaRPr lang="en-ID" dirty="0">
              <a:solidFill>
                <a:srgbClr val="170BD5"/>
              </a:solidFill>
              <a:latin typeface="Montserrat" panose="00000500000000000000" pitchFamily="2" charset="0"/>
            </a:endParaRPr>
          </a:p>
        </p:txBody>
      </p:sp>
      <p:pic>
        <p:nvPicPr>
          <p:cNvPr id="5" name="Picture 4" descr="Confused Broccoli">
            <a:extLst>
              <a:ext uri="{FF2B5EF4-FFF2-40B4-BE49-F238E27FC236}">
                <a16:creationId xmlns:a16="http://schemas.microsoft.com/office/drawing/2014/main" id="{EDF8B89A-9919-4ABC-B9E2-37C0D00F65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1771" y="933062"/>
            <a:ext cx="5564770" cy="5564770"/>
          </a:xfrm>
          <a:prstGeom prst="rect">
            <a:avLst/>
          </a:prstGeom>
        </p:spPr>
      </p:pic>
    </p:spTree>
    <p:extLst>
      <p:ext uri="{BB962C8B-B14F-4D97-AF65-F5344CB8AC3E}">
        <p14:creationId xmlns:p14="http://schemas.microsoft.com/office/powerpoint/2010/main" val="7581133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E7BF1-2B1C-4D6E-90AA-21D557DD0B67}"/>
              </a:ext>
            </a:extLst>
          </p:cNvPr>
          <p:cNvSpPr>
            <a:spLocks noGrp="1"/>
          </p:cNvSpPr>
          <p:nvPr>
            <p:ph type="title"/>
          </p:nvPr>
        </p:nvSpPr>
        <p:spPr>
          <a:xfrm>
            <a:off x="343856" y="560047"/>
            <a:ext cx="5064790" cy="718891"/>
          </a:xfrm>
        </p:spPr>
        <p:txBody>
          <a:bodyPr>
            <a:normAutofit fontScale="90000"/>
          </a:bodyPr>
          <a:lstStyle/>
          <a:p>
            <a:r>
              <a:rPr lang="en-US" sz="3200" dirty="0">
                <a:solidFill>
                  <a:srgbClr val="7900C8"/>
                </a:solidFill>
                <a:latin typeface="Montserrat SemiBold" panose="00000700000000000000" pitchFamily="2" charset="0"/>
              </a:rPr>
              <a:t>Then We can make a choice</a:t>
            </a:r>
            <a:endParaRPr lang="en-ID" sz="3200" dirty="0">
              <a:solidFill>
                <a:srgbClr val="7900C8"/>
              </a:solidFill>
              <a:latin typeface="Montserrat SemiBold" panose="00000700000000000000" pitchFamily="2" charset="0"/>
            </a:endParaRPr>
          </a:p>
        </p:txBody>
      </p:sp>
      <p:pic>
        <p:nvPicPr>
          <p:cNvPr id="19" name="Graphic 18" descr="Cloud Computing with solid fill">
            <a:extLst>
              <a:ext uri="{FF2B5EF4-FFF2-40B4-BE49-F238E27FC236}">
                <a16:creationId xmlns:a16="http://schemas.microsoft.com/office/drawing/2014/main" id="{CCA3F03C-845C-4667-ABDA-5A8734D68FF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99324" y="3261976"/>
            <a:ext cx="914400" cy="914400"/>
          </a:xfrm>
          <a:prstGeom prst="rect">
            <a:avLst/>
          </a:prstGeom>
        </p:spPr>
      </p:pic>
      <p:grpSp>
        <p:nvGrpSpPr>
          <p:cNvPr id="38" name="Group 37">
            <a:extLst>
              <a:ext uri="{FF2B5EF4-FFF2-40B4-BE49-F238E27FC236}">
                <a16:creationId xmlns:a16="http://schemas.microsoft.com/office/drawing/2014/main" id="{558F64A1-3515-4D41-A359-1513A90F48A4}"/>
              </a:ext>
            </a:extLst>
          </p:cNvPr>
          <p:cNvGrpSpPr/>
          <p:nvPr/>
        </p:nvGrpSpPr>
        <p:grpSpPr>
          <a:xfrm>
            <a:off x="570520" y="3310213"/>
            <a:ext cx="2286450" cy="1406196"/>
            <a:chOff x="267135" y="3407798"/>
            <a:chExt cx="2286450" cy="1406196"/>
          </a:xfrm>
        </p:grpSpPr>
        <p:pic>
          <p:nvPicPr>
            <p:cNvPr id="17" name="Graphic 16" descr="Internet Of Things with solid fill">
              <a:extLst>
                <a:ext uri="{FF2B5EF4-FFF2-40B4-BE49-F238E27FC236}">
                  <a16:creationId xmlns:a16="http://schemas.microsoft.com/office/drawing/2014/main" id="{E6871993-C97A-465C-A854-48EF08603D4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1000" y="3407798"/>
              <a:ext cx="914400" cy="914400"/>
            </a:xfrm>
            <a:prstGeom prst="rect">
              <a:avLst/>
            </a:prstGeom>
          </p:spPr>
        </p:pic>
        <p:sp>
          <p:nvSpPr>
            <p:cNvPr id="20" name="Title 1">
              <a:extLst>
                <a:ext uri="{FF2B5EF4-FFF2-40B4-BE49-F238E27FC236}">
                  <a16:creationId xmlns:a16="http://schemas.microsoft.com/office/drawing/2014/main" id="{AD6469D1-9D78-4D08-B9A7-6B1D3F6718FA}"/>
                </a:ext>
              </a:extLst>
            </p:cNvPr>
            <p:cNvSpPr txBox="1">
              <a:spLocks/>
            </p:cNvSpPr>
            <p:nvPr/>
          </p:nvSpPr>
          <p:spPr>
            <a:xfrm>
              <a:off x="267135" y="4367667"/>
              <a:ext cx="2286450" cy="44632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dirty="0">
                  <a:solidFill>
                    <a:srgbClr val="D50B9D"/>
                  </a:solidFill>
                  <a:latin typeface="Montserrat" panose="00000500000000000000" pitchFamily="2" charset="0"/>
                </a:rPr>
                <a:t>Machine Learning Solutions</a:t>
              </a:r>
              <a:endParaRPr lang="en-ID" sz="1800" dirty="0">
                <a:solidFill>
                  <a:srgbClr val="D50B9D"/>
                </a:solidFill>
                <a:latin typeface="Montserrat" panose="00000500000000000000" pitchFamily="2" charset="0"/>
              </a:endParaRPr>
            </a:p>
          </p:txBody>
        </p:sp>
      </p:grpSp>
      <p:grpSp>
        <p:nvGrpSpPr>
          <p:cNvPr id="44" name="Group 43">
            <a:extLst>
              <a:ext uri="{FF2B5EF4-FFF2-40B4-BE49-F238E27FC236}">
                <a16:creationId xmlns:a16="http://schemas.microsoft.com/office/drawing/2014/main" id="{168DABCD-C877-4718-A241-A288BA7A2051}"/>
              </a:ext>
            </a:extLst>
          </p:cNvPr>
          <p:cNvGrpSpPr/>
          <p:nvPr/>
        </p:nvGrpSpPr>
        <p:grpSpPr>
          <a:xfrm>
            <a:off x="3315619" y="4516850"/>
            <a:ext cx="1691664" cy="1659940"/>
            <a:chOff x="3413124" y="4381654"/>
            <a:chExt cx="1691664" cy="1659940"/>
          </a:xfrm>
        </p:grpSpPr>
        <p:pic>
          <p:nvPicPr>
            <p:cNvPr id="7" name="Graphic 6" descr="Server with solid fill">
              <a:extLst>
                <a:ext uri="{FF2B5EF4-FFF2-40B4-BE49-F238E27FC236}">
                  <a16:creationId xmlns:a16="http://schemas.microsoft.com/office/drawing/2014/main" id="{29AA1223-914E-4B5F-816C-1BA5606A491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413124" y="4381654"/>
              <a:ext cx="914400" cy="914400"/>
            </a:xfrm>
            <a:prstGeom prst="rect">
              <a:avLst/>
            </a:prstGeom>
          </p:spPr>
        </p:pic>
        <p:sp>
          <p:nvSpPr>
            <p:cNvPr id="28" name="Title 1">
              <a:extLst>
                <a:ext uri="{FF2B5EF4-FFF2-40B4-BE49-F238E27FC236}">
                  <a16:creationId xmlns:a16="http://schemas.microsoft.com/office/drawing/2014/main" id="{DAC639C1-AAFB-48DB-83D8-F094559E21BD}"/>
                </a:ext>
              </a:extLst>
            </p:cNvPr>
            <p:cNvSpPr txBox="1">
              <a:spLocks/>
            </p:cNvSpPr>
            <p:nvPr/>
          </p:nvSpPr>
          <p:spPr>
            <a:xfrm>
              <a:off x="3413124" y="5367829"/>
              <a:ext cx="1691664" cy="67376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Run on Network / Internet</a:t>
              </a:r>
              <a:endParaRPr lang="en-ID" sz="1600" dirty="0">
                <a:solidFill>
                  <a:srgbClr val="D50B9D"/>
                </a:solidFill>
                <a:latin typeface="Montserrat" panose="00000500000000000000" pitchFamily="2" charset="0"/>
              </a:endParaRPr>
            </a:p>
          </p:txBody>
        </p:sp>
      </p:grpSp>
      <p:grpSp>
        <p:nvGrpSpPr>
          <p:cNvPr id="62" name="Group 61">
            <a:extLst>
              <a:ext uri="{FF2B5EF4-FFF2-40B4-BE49-F238E27FC236}">
                <a16:creationId xmlns:a16="http://schemas.microsoft.com/office/drawing/2014/main" id="{1926ED1A-A7C0-4384-AA50-3F1AB208CDF7}"/>
              </a:ext>
            </a:extLst>
          </p:cNvPr>
          <p:cNvGrpSpPr/>
          <p:nvPr/>
        </p:nvGrpSpPr>
        <p:grpSpPr>
          <a:xfrm>
            <a:off x="6092634" y="706518"/>
            <a:ext cx="2323578" cy="914400"/>
            <a:chOff x="5915345" y="1151557"/>
            <a:chExt cx="2323578" cy="914400"/>
          </a:xfrm>
        </p:grpSpPr>
        <p:pic>
          <p:nvPicPr>
            <p:cNvPr id="9" name="Graphic 8" descr="Cmd Terminal with solid fill">
              <a:extLst>
                <a:ext uri="{FF2B5EF4-FFF2-40B4-BE49-F238E27FC236}">
                  <a16:creationId xmlns:a16="http://schemas.microsoft.com/office/drawing/2014/main" id="{593C6480-2B06-488C-8D04-FF04414C801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915345" y="1151557"/>
              <a:ext cx="914400" cy="914400"/>
            </a:xfrm>
            <a:prstGeom prst="rect">
              <a:avLst/>
            </a:prstGeom>
          </p:spPr>
        </p:pic>
        <p:sp>
          <p:nvSpPr>
            <p:cNvPr id="29" name="Title 1">
              <a:extLst>
                <a:ext uri="{FF2B5EF4-FFF2-40B4-BE49-F238E27FC236}">
                  <a16:creationId xmlns:a16="http://schemas.microsoft.com/office/drawing/2014/main" id="{3745CB9E-4038-4354-9919-80FE1E3CBF9E}"/>
                </a:ext>
              </a:extLst>
            </p:cNvPr>
            <p:cNvSpPr txBox="1">
              <a:spLocks/>
            </p:cNvSpPr>
            <p:nvPr/>
          </p:nvSpPr>
          <p:spPr>
            <a:xfrm>
              <a:off x="6829745" y="1320213"/>
              <a:ext cx="1409178" cy="6396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Script / Console App</a:t>
              </a:r>
              <a:endParaRPr lang="en-ID" sz="1600" dirty="0">
                <a:solidFill>
                  <a:srgbClr val="D50B9D"/>
                </a:solidFill>
                <a:latin typeface="Montserrat" panose="00000500000000000000" pitchFamily="2" charset="0"/>
              </a:endParaRPr>
            </a:p>
          </p:txBody>
        </p:sp>
      </p:grpSp>
      <p:sp>
        <p:nvSpPr>
          <p:cNvPr id="30" name="Title 1">
            <a:extLst>
              <a:ext uri="{FF2B5EF4-FFF2-40B4-BE49-F238E27FC236}">
                <a16:creationId xmlns:a16="http://schemas.microsoft.com/office/drawing/2014/main" id="{3DA5F69C-C472-4855-B3E5-57E133FAA8E5}"/>
              </a:ext>
            </a:extLst>
          </p:cNvPr>
          <p:cNvSpPr txBox="1">
            <a:spLocks/>
          </p:cNvSpPr>
          <p:nvPr/>
        </p:nvSpPr>
        <p:spPr>
          <a:xfrm>
            <a:off x="6829744" y="3604632"/>
            <a:ext cx="1409163" cy="6396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API / </a:t>
            </a:r>
          </a:p>
          <a:p>
            <a:r>
              <a:rPr lang="en-US" sz="1600" dirty="0">
                <a:solidFill>
                  <a:srgbClr val="D50B9D"/>
                </a:solidFill>
                <a:latin typeface="Montserrat" panose="00000500000000000000" pitchFamily="2" charset="0"/>
              </a:rPr>
              <a:t>Web Server</a:t>
            </a:r>
            <a:endParaRPr lang="en-ID" sz="1600" dirty="0">
              <a:solidFill>
                <a:srgbClr val="D50B9D"/>
              </a:solidFill>
              <a:latin typeface="Montserrat" panose="00000500000000000000" pitchFamily="2" charset="0"/>
            </a:endParaRPr>
          </a:p>
        </p:txBody>
      </p:sp>
      <p:grpSp>
        <p:nvGrpSpPr>
          <p:cNvPr id="82" name="Group 81">
            <a:extLst>
              <a:ext uri="{FF2B5EF4-FFF2-40B4-BE49-F238E27FC236}">
                <a16:creationId xmlns:a16="http://schemas.microsoft.com/office/drawing/2014/main" id="{BED26C45-0411-4DD5-A207-EEE1CD973E82}"/>
              </a:ext>
            </a:extLst>
          </p:cNvPr>
          <p:cNvGrpSpPr/>
          <p:nvPr/>
        </p:nvGrpSpPr>
        <p:grpSpPr>
          <a:xfrm>
            <a:off x="9508552" y="1994415"/>
            <a:ext cx="2229751" cy="651078"/>
            <a:chOff x="9508552" y="2195751"/>
            <a:chExt cx="2229751" cy="651078"/>
          </a:xfrm>
        </p:grpSpPr>
        <p:pic>
          <p:nvPicPr>
            <p:cNvPr id="34" name="Graphic 33">
              <a:extLst>
                <a:ext uri="{FF2B5EF4-FFF2-40B4-BE49-F238E27FC236}">
                  <a16:creationId xmlns:a16="http://schemas.microsoft.com/office/drawing/2014/main" id="{5775C65A-6521-458A-B8E8-3D947CC982DE}"/>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9508552" y="2207186"/>
              <a:ext cx="639643" cy="639643"/>
            </a:xfrm>
            <a:prstGeom prst="rect">
              <a:avLst/>
            </a:prstGeom>
          </p:spPr>
        </p:pic>
        <p:sp>
          <p:nvSpPr>
            <p:cNvPr id="35" name="Title 1">
              <a:extLst>
                <a:ext uri="{FF2B5EF4-FFF2-40B4-BE49-F238E27FC236}">
                  <a16:creationId xmlns:a16="http://schemas.microsoft.com/office/drawing/2014/main" id="{1806EE93-184B-4ACF-99F3-58B34115B0F9}"/>
                </a:ext>
              </a:extLst>
            </p:cNvPr>
            <p:cNvSpPr txBox="1">
              <a:spLocks/>
            </p:cNvSpPr>
            <p:nvPr/>
          </p:nvSpPr>
          <p:spPr>
            <a:xfrm>
              <a:off x="10344143" y="2195751"/>
              <a:ext cx="1394160" cy="6396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GUI/</a:t>
              </a:r>
            </a:p>
            <a:p>
              <a:r>
                <a:rPr lang="en-US" sz="1600" dirty="0">
                  <a:solidFill>
                    <a:srgbClr val="D50B9D"/>
                  </a:solidFill>
                  <a:latin typeface="Montserrat" panose="00000500000000000000" pitchFamily="2" charset="0"/>
                </a:rPr>
                <a:t>Desktop Application</a:t>
              </a:r>
              <a:endParaRPr lang="en-ID" sz="1600" dirty="0">
                <a:solidFill>
                  <a:srgbClr val="D50B9D"/>
                </a:solidFill>
                <a:latin typeface="Montserrat" panose="00000500000000000000" pitchFamily="2" charset="0"/>
              </a:endParaRPr>
            </a:p>
          </p:txBody>
        </p:sp>
      </p:grpSp>
      <p:grpSp>
        <p:nvGrpSpPr>
          <p:cNvPr id="77" name="Group 76">
            <a:extLst>
              <a:ext uri="{FF2B5EF4-FFF2-40B4-BE49-F238E27FC236}">
                <a16:creationId xmlns:a16="http://schemas.microsoft.com/office/drawing/2014/main" id="{21D3F059-F1D7-44ED-A758-43409116C783}"/>
              </a:ext>
            </a:extLst>
          </p:cNvPr>
          <p:cNvGrpSpPr/>
          <p:nvPr/>
        </p:nvGrpSpPr>
        <p:grpSpPr>
          <a:xfrm>
            <a:off x="8676693" y="3294018"/>
            <a:ext cx="2168582" cy="914400"/>
            <a:chOff x="9401342" y="3924454"/>
            <a:chExt cx="2168582" cy="914400"/>
          </a:xfrm>
        </p:grpSpPr>
        <p:pic>
          <p:nvPicPr>
            <p:cNvPr id="24" name="Graphic 23" descr="Internet Banking with solid fill">
              <a:extLst>
                <a:ext uri="{FF2B5EF4-FFF2-40B4-BE49-F238E27FC236}">
                  <a16:creationId xmlns:a16="http://schemas.microsoft.com/office/drawing/2014/main" id="{BD3D1167-BEA4-4C64-B257-5CDDC0F8C5BC}"/>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9401342" y="3924454"/>
              <a:ext cx="914400" cy="914400"/>
            </a:xfrm>
            <a:prstGeom prst="rect">
              <a:avLst/>
            </a:prstGeom>
          </p:spPr>
        </p:pic>
        <p:sp>
          <p:nvSpPr>
            <p:cNvPr id="36" name="Title 1">
              <a:extLst>
                <a:ext uri="{FF2B5EF4-FFF2-40B4-BE49-F238E27FC236}">
                  <a16:creationId xmlns:a16="http://schemas.microsoft.com/office/drawing/2014/main" id="{DBDF5E1C-E003-45FD-877E-4B02541447B7}"/>
                </a:ext>
              </a:extLst>
            </p:cNvPr>
            <p:cNvSpPr txBox="1">
              <a:spLocks/>
            </p:cNvSpPr>
            <p:nvPr/>
          </p:nvSpPr>
          <p:spPr>
            <a:xfrm>
              <a:off x="10175763" y="4061832"/>
              <a:ext cx="1394161" cy="6396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Interactive Web App</a:t>
              </a:r>
              <a:endParaRPr lang="en-ID" sz="1600" dirty="0">
                <a:solidFill>
                  <a:srgbClr val="D50B9D"/>
                </a:solidFill>
                <a:latin typeface="Montserrat" panose="00000500000000000000" pitchFamily="2" charset="0"/>
              </a:endParaRPr>
            </a:p>
          </p:txBody>
        </p:sp>
      </p:grpSp>
      <p:grpSp>
        <p:nvGrpSpPr>
          <p:cNvPr id="78" name="Group 77">
            <a:extLst>
              <a:ext uri="{FF2B5EF4-FFF2-40B4-BE49-F238E27FC236}">
                <a16:creationId xmlns:a16="http://schemas.microsoft.com/office/drawing/2014/main" id="{B2D268E1-8635-49B3-A2BC-C705333FD0A5}"/>
              </a:ext>
            </a:extLst>
          </p:cNvPr>
          <p:cNvGrpSpPr/>
          <p:nvPr/>
        </p:nvGrpSpPr>
        <p:grpSpPr>
          <a:xfrm>
            <a:off x="9429743" y="5506475"/>
            <a:ext cx="2429465" cy="914400"/>
            <a:chOff x="9429743" y="5162526"/>
            <a:chExt cx="2429465" cy="914400"/>
          </a:xfrm>
        </p:grpSpPr>
        <p:pic>
          <p:nvPicPr>
            <p:cNvPr id="22" name="Graphic 21" descr="Laptop with solid fill">
              <a:extLst>
                <a:ext uri="{FF2B5EF4-FFF2-40B4-BE49-F238E27FC236}">
                  <a16:creationId xmlns:a16="http://schemas.microsoft.com/office/drawing/2014/main" id="{0A092467-FF42-47CD-89EF-4B74F8BDECD7}"/>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9429743" y="5162526"/>
              <a:ext cx="914400" cy="914400"/>
            </a:xfrm>
            <a:prstGeom prst="rect">
              <a:avLst/>
            </a:prstGeom>
          </p:spPr>
        </p:pic>
        <p:sp>
          <p:nvSpPr>
            <p:cNvPr id="37" name="Title 1">
              <a:extLst>
                <a:ext uri="{FF2B5EF4-FFF2-40B4-BE49-F238E27FC236}">
                  <a16:creationId xmlns:a16="http://schemas.microsoft.com/office/drawing/2014/main" id="{E3A1509D-B7A9-41F0-A6F8-789F11169696}"/>
                </a:ext>
              </a:extLst>
            </p:cNvPr>
            <p:cNvSpPr txBox="1">
              <a:spLocks/>
            </p:cNvSpPr>
            <p:nvPr/>
          </p:nvSpPr>
          <p:spPr>
            <a:xfrm>
              <a:off x="10344143" y="5353184"/>
              <a:ext cx="1515065" cy="6396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Full Website with Database and Login</a:t>
              </a:r>
              <a:endParaRPr lang="en-ID" sz="1600" dirty="0">
                <a:solidFill>
                  <a:srgbClr val="D50B9D"/>
                </a:solidFill>
                <a:latin typeface="Montserrat" panose="00000500000000000000" pitchFamily="2" charset="0"/>
              </a:endParaRPr>
            </a:p>
          </p:txBody>
        </p:sp>
      </p:grpSp>
      <p:cxnSp>
        <p:nvCxnSpPr>
          <p:cNvPr id="43" name="Straight Connector 42">
            <a:extLst>
              <a:ext uri="{FF2B5EF4-FFF2-40B4-BE49-F238E27FC236}">
                <a16:creationId xmlns:a16="http://schemas.microsoft.com/office/drawing/2014/main" id="{E2941802-F67C-44B8-AAAB-9E3D645DA716}"/>
              </a:ext>
            </a:extLst>
          </p:cNvPr>
          <p:cNvCxnSpPr>
            <a:cxnSpLocks/>
            <a:stCxn id="17" idx="3"/>
          </p:cNvCxnSpPr>
          <p:nvPr/>
        </p:nvCxnSpPr>
        <p:spPr>
          <a:xfrm>
            <a:off x="1598785" y="3767413"/>
            <a:ext cx="2127528"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69E1F97C-8C4F-4B1D-80C9-6A1FC2C88B5E}"/>
              </a:ext>
            </a:extLst>
          </p:cNvPr>
          <p:cNvGrpSpPr/>
          <p:nvPr/>
        </p:nvGrpSpPr>
        <p:grpSpPr>
          <a:xfrm>
            <a:off x="3317467" y="1899452"/>
            <a:ext cx="1197140" cy="1208982"/>
            <a:chOff x="3317467" y="1974953"/>
            <a:chExt cx="1197140" cy="1208982"/>
          </a:xfrm>
        </p:grpSpPr>
        <p:sp>
          <p:nvSpPr>
            <p:cNvPr id="27" name="Title 1">
              <a:extLst>
                <a:ext uri="{FF2B5EF4-FFF2-40B4-BE49-F238E27FC236}">
                  <a16:creationId xmlns:a16="http://schemas.microsoft.com/office/drawing/2014/main" id="{AB3199E5-8A32-4CF3-9FDC-44ADA8B8F40A}"/>
                </a:ext>
              </a:extLst>
            </p:cNvPr>
            <p:cNvSpPr txBox="1">
              <a:spLocks/>
            </p:cNvSpPr>
            <p:nvPr/>
          </p:nvSpPr>
          <p:spPr>
            <a:xfrm>
              <a:off x="3317467" y="2795720"/>
              <a:ext cx="1197140" cy="38821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olidFill>
                    <a:srgbClr val="D50B9D"/>
                  </a:solidFill>
                  <a:latin typeface="Montserrat" panose="00000500000000000000" pitchFamily="2" charset="0"/>
                </a:rPr>
                <a:t>Run Local / Offline</a:t>
              </a:r>
              <a:endParaRPr lang="en-ID" sz="1600" dirty="0">
                <a:solidFill>
                  <a:srgbClr val="D50B9D"/>
                </a:solidFill>
                <a:latin typeface="Montserrat" panose="00000500000000000000" pitchFamily="2" charset="0"/>
              </a:endParaRPr>
            </a:p>
          </p:txBody>
        </p:sp>
        <p:grpSp>
          <p:nvGrpSpPr>
            <p:cNvPr id="45" name="Content Placeholder 4" descr="Computer with solid fill">
              <a:extLst>
                <a:ext uri="{FF2B5EF4-FFF2-40B4-BE49-F238E27FC236}">
                  <a16:creationId xmlns:a16="http://schemas.microsoft.com/office/drawing/2014/main" id="{1D522F32-0AEA-40C8-BE5C-BDDF6458B01D}"/>
                </a:ext>
              </a:extLst>
            </p:cNvPr>
            <p:cNvGrpSpPr/>
            <p:nvPr/>
          </p:nvGrpSpPr>
          <p:grpSpPr>
            <a:xfrm>
              <a:off x="3421513" y="1974953"/>
              <a:ext cx="914400" cy="914400"/>
              <a:chOff x="3421513" y="1974953"/>
              <a:chExt cx="914400" cy="914400"/>
            </a:xfrm>
          </p:grpSpPr>
          <p:sp>
            <p:nvSpPr>
              <p:cNvPr id="46" name="Freeform: Shape 45">
                <a:extLst>
                  <a:ext uri="{FF2B5EF4-FFF2-40B4-BE49-F238E27FC236}">
                    <a16:creationId xmlns:a16="http://schemas.microsoft.com/office/drawing/2014/main" id="{89DA5AE7-AF4C-46C9-BAD0-7F359DDA4F03}"/>
                  </a:ext>
                </a:extLst>
              </p:cNvPr>
              <p:cNvSpPr/>
              <p:nvPr/>
            </p:nvSpPr>
            <p:spPr>
              <a:xfrm>
                <a:off x="3440563" y="2165453"/>
                <a:ext cx="571500" cy="533400"/>
              </a:xfrm>
              <a:custGeom>
                <a:avLst/>
                <a:gdLst>
                  <a:gd name="connsiteX0" fmla="*/ 514350 w 571500"/>
                  <a:gd name="connsiteY0" fmla="*/ 361950 h 533400"/>
                  <a:gd name="connsiteX1" fmla="*/ 57150 w 571500"/>
                  <a:gd name="connsiteY1" fmla="*/ 361950 h 533400"/>
                  <a:gd name="connsiteX2" fmla="*/ 57150 w 571500"/>
                  <a:gd name="connsiteY2" fmla="*/ 57150 h 533400"/>
                  <a:gd name="connsiteX3" fmla="*/ 514350 w 571500"/>
                  <a:gd name="connsiteY3" fmla="*/ 57150 h 533400"/>
                  <a:gd name="connsiteX4" fmla="*/ 514350 w 571500"/>
                  <a:gd name="connsiteY4" fmla="*/ 361950 h 533400"/>
                  <a:gd name="connsiteX5" fmla="*/ 533400 w 571500"/>
                  <a:gd name="connsiteY5" fmla="*/ 0 h 533400"/>
                  <a:gd name="connsiteX6" fmla="*/ 38100 w 571500"/>
                  <a:gd name="connsiteY6" fmla="*/ 0 h 533400"/>
                  <a:gd name="connsiteX7" fmla="*/ 0 w 571500"/>
                  <a:gd name="connsiteY7" fmla="*/ 38100 h 533400"/>
                  <a:gd name="connsiteX8" fmla="*/ 0 w 571500"/>
                  <a:gd name="connsiteY8" fmla="*/ 381000 h 533400"/>
                  <a:gd name="connsiteX9" fmla="*/ 38100 w 571500"/>
                  <a:gd name="connsiteY9" fmla="*/ 419100 h 533400"/>
                  <a:gd name="connsiteX10" fmla="*/ 228600 w 571500"/>
                  <a:gd name="connsiteY10" fmla="*/ 419100 h 533400"/>
                  <a:gd name="connsiteX11" fmla="*/ 228600 w 571500"/>
                  <a:gd name="connsiteY11" fmla="*/ 476250 h 533400"/>
                  <a:gd name="connsiteX12" fmla="*/ 142875 w 571500"/>
                  <a:gd name="connsiteY12" fmla="*/ 476250 h 533400"/>
                  <a:gd name="connsiteX13" fmla="*/ 142875 w 571500"/>
                  <a:gd name="connsiteY13" fmla="*/ 533400 h 533400"/>
                  <a:gd name="connsiteX14" fmla="*/ 428625 w 571500"/>
                  <a:gd name="connsiteY14" fmla="*/ 533400 h 533400"/>
                  <a:gd name="connsiteX15" fmla="*/ 428625 w 571500"/>
                  <a:gd name="connsiteY15" fmla="*/ 476250 h 533400"/>
                  <a:gd name="connsiteX16" fmla="*/ 342900 w 571500"/>
                  <a:gd name="connsiteY16" fmla="*/ 476250 h 533400"/>
                  <a:gd name="connsiteX17" fmla="*/ 342900 w 571500"/>
                  <a:gd name="connsiteY17" fmla="*/ 419100 h 533400"/>
                  <a:gd name="connsiteX18" fmla="*/ 533400 w 571500"/>
                  <a:gd name="connsiteY18" fmla="*/ 419100 h 533400"/>
                  <a:gd name="connsiteX19" fmla="*/ 571500 w 571500"/>
                  <a:gd name="connsiteY19" fmla="*/ 381000 h 533400"/>
                  <a:gd name="connsiteX20" fmla="*/ 571500 w 571500"/>
                  <a:gd name="connsiteY20" fmla="*/ 38100 h 533400"/>
                  <a:gd name="connsiteX21" fmla="*/ 533400 w 571500"/>
                  <a:gd name="connsiteY21" fmla="*/ 0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1500" h="533400">
                    <a:moveTo>
                      <a:pt x="514350" y="361950"/>
                    </a:moveTo>
                    <a:lnTo>
                      <a:pt x="57150" y="361950"/>
                    </a:lnTo>
                    <a:lnTo>
                      <a:pt x="57150" y="57150"/>
                    </a:lnTo>
                    <a:lnTo>
                      <a:pt x="514350" y="57150"/>
                    </a:lnTo>
                    <a:lnTo>
                      <a:pt x="514350" y="361950"/>
                    </a:lnTo>
                    <a:close/>
                    <a:moveTo>
                      <a:pt x="533400" y="0"/>
                    </a:moveTo>
                    <a:lnTo>
                      <a:pt x="38100" y="0"/>
                    </a:lnTo>
                    <a:cubicBezTo>
                      <a:pt x="17145" y="0"/>
                      <a:pt x="0" y="17145"/>
                      <a:pt x="0" y="38100"/>
                    </a:cubicBezTo>
                    <a:lnTo>
                      <a:pt x="0" y="381000"/>
                    </a:lnTo>
                    <a:cubicBezTo>
                      <a:pt x="0" y="401955"/>
                      <a:pt x="17145" y="419100"/>
                      <a:pt x="38100" y="419100"/>
                    </a:cubicBezTo>
                    <a:lnTo>
                      <a:pt x="228600" y="419100"/>
                    </a:lnTo>
                    <a:lnTo>
                      <a:pt x="228600" y="476250"/>
                    </a:lnTo>
                    <a:lnTo>
                      <a:pt x="142875" y="476250"/>
                    </a:lnTo>
                    <a:lnTo>
                      <a:pt x="142875" y="533400"/>
                    </a:lnTo>
                    <a:lnTo>
                      <a:pt x="428625" y="533400"/>
                    </a:lnTo>
                    <a:lnTo>
                      <a:pt x="428625" y="476250"/>
                    </a:lnTo>
                    <a:lnTo>
                      <a:pt x="342900" y="476250"/>
                    </a:lnTo>
                    <a:lnTo>
                      <a:pt x="342900" y="419100"/>
                    </a:lnTo>
                    <a:lnTo>
                      <a:pt x="533400" y="419100"/>
                    </a:lnTo>
                    <a:cubicBezTo>
                      <a:pt x="554355" y="419100"/>
                      <a:pt x="571500" y="401955"/>
                      <a:pt x="571500" y="381000"/>
                    </a:cubicBezTo>
                    <a:lnTo>
                      <a:pt x="571500" y="38100"/>
                    </a:lnTo>
                    <a:cubicBezTo>
                      <a:pt x="571500" y="17145"/>
                      <a:pt x="554355" y="0"/>
                      <a:pt x="533400" y="0"/>
                    </a:cubicBezTo>
                    <a:close/>
                  </a:path>
                </a:pathLst>
              </a:custGeom>
              <a:solidFill>
                <a:srgbClr val="000000"/>
              </a:solidFill>
              <a:ln w="9525" cap="flat">
                <a:noFill/>
                <a:prstDash val="solid"/>
                <a:miter/>
              </a:ln>
            </p:spPr>
            <p:txBody>
              <a:bodyPr rtlCol="0" anchor="ctr"/>
              <a:lstStyle/>
              <a:p>
                <a:endParaRPr lang="en-ID">
                  <a:solidFill>
                    <a:srgbClr val="D50B9D"/>
                  </a:solidFill>
                  <a:latin typeface="Montserrat" panose="00000500000000000000" pitchFamily="2" charset="0"/>
                </a:endParaRPr>
              </a:p>
            </p:txBody>
          </p:sp>
          <p:sp>
            <p:nvSpPr>
              <p:cNvPr id="47" name="Freeform: Shape 46">
                <a:extLst>
                  <a:ext uri="{FF2B5EF4-FFF2-40B4-BE49-F238E27FC236}">
                    <a16:creationId xmlns:a16="http://schemas.microsoft.com/office/drawing/2014/main" id="{7FFB1719-253C-40CD-A3EF-23E8A4836A16}"/>
                  </a:ext>
                </a:extLst>
              </p:cNvPr>
              <p:cNvSpPr/>
              <p:nvPr/>
            </p:nvSpPr>
            <p:spPr>
              <a:xfrm>
                <a:off x="4050163" y="2165453"/>
                <a:ext cx="266700" cy="533400"/>
              </a:xfrm>
              <a:custGeom>
                <a:avLst/>
                <a:gdLst>
                  <a:gd name="connsiteX0" fmla="*/ 228600 w 266700"/>
                  <a:gd name="connsiteY0" fmla="*/ 95250 h 533400"/>
                  <a:gd name="connsiteX1" fmla="*/ 38100 w 266700"/>
                  <a:gd name="connsiteY1" fmla="*/ 95250 h 533400"/>
                  <a:gd name="connsiteX2" fmla="*/ 38100 w 266700"/>
                  <a:gd name="connsiteY2" fmla="*/ 38100 h 533400"/>
                  <a:gd name="connsiteX3" fmla="*/ 228600 w 266700"/>
                  <a:gd name="connsiteY3" fmla="*/ 38100 h 533400"/>
                  <a:gd name="connsiteX4" fmla="*/ 228600 w 266700"/>
                  <a:gd name="connsiteY4" fmla="*/ 95250 h 533400"/>
                  <a:gd name="connsiteX5" fmla="*/ 228600 w 266700"/>
                  <a:gd name="connsiteY5" fmla="*/ 190500 h 533400"/>
                  <a:gd name="connsiteX6" fmla="*/ 38100 w 266700"/>
                  <a:gd name="connsiteY6" fmla="*/ 190500 h 533400"/>
                  <a:gd name="connsiteX7" fmla="*/ 38100 w 266700"/>
                  <a:gd name="connsiteY7" fmla="*/ 133350 h 533400"/>
                  <a:gd name="connsiteX8" fmla="*/ 228600 w 266700"/>
                  <a:gd name="connsiteY8" fmla="*/ 133350 h 533400"/>
                  <a:gd name="connsiteX9" fmla="*/ 228600 w 266700"/>
                  <a:gd name="connsiteY9" fmla="*/ 190500 h 533400"/>
                  <a:gd name="connsiteX10" fmla="*/ 133350 w 266700"/>
                  <a:gd name="connsiteY10" fmla="*/ 476250 h 533400"/>
                  <a:gd name="connsiteX11" fmla="*/ 104775 w 266700"/>
                  <a:gd name="connsiteY11" fmla="*/ 447675 h 533400"/>
                  <a:gd name="connsiteX12" fmla="*/ 133350 w 266700"/>
                  <a:gd name="connsiteY12" fmla="*/ 419100 h 533400"/>
                  <a:gd name="connsiteX13" fmla="*/ 161925 w 266700"/>
                  <a:gd name="connsiteY13" fmla="*/ 447675 h 533400"/>
                  <a:gd name="connsiteX14" fmla="*/ 133350 w 266700"/>
                  <a:gd name="connsiteY14" fmla="*/ 476250 h 533400"/>
                  <a:gd name="connsiteX15" fmla="*/ 228600 w 266700"/>
                  <a:gd name="connsiteY15" fmla="*/ 0 h 533400"/>
                  <a:gd name="connsiteX16" fmla="*/ 38100 w 266700"/>
                  <a:gd name="connsiteY16" fmla="*/ 0 h 533400"/>
                  <a:gd name="connsiteX17" fmla="*/ 0 w 266700"/>
                  <a:gd name="connsiteY17" fmla="*/ 38100 h 533400"/>
                  <a:gd name="connsiteX18" fmla="*/ 0 w 266700"/>
                  <a:gd name="connsiteY18" fmla="*/ 495300 h 533400"/>
                  <a:gd name="connsiteX19" fmla="*/ 38100 w 266700"/>
                  <a:gd name="connsiteY19" fmla="*/ 533400 h 533400"/>
                  <a:gd name="connsiteX20" fmla="*/ 228600 w 266700"/>
                  <a:gd name="connsiteY20" fmla="*/ 533400 h 533400"/>
                  <a:gd name="connsiteX21" fmla="*/ 266700 w 266700"/>
                  <a:gd name="connsiteY21" fmla="*/ 495300 h 533400"/>
                  <a:gd name="connsiteX22" fmla="*/ 266700 w 266700"/>
                  <a:gd name="connsiteY22" fmla="*/ 38100 h 533400"/>
                  <a:gd name="connsiteX23" fmla="*/ 228600 w 266700"/>
                  <a:gd name="connsiteY23" fmla="*/ 0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6700" h="533400">
                    <a:moveTo>
                      <a:pt x="228600" y="95250"/>
                    </a:moveTo>
                    <a:lnTo>
                      <a:pt x="38100" y="95250"/>
                    </a:lnTo>
                    <a:lnTo>
                      <a:pt x="38100" y="38100"/>
                    </a:lnTo>
                    <a:lnTo>
                      <a:pt x="228600" y="38100"/>
                    </a:lnTo>
                    <a:lnTo>
                      <a:pt x="228600" y="95250"/>
                    </a:lnTo>
                    <a:close/>
                    <a:moveTo>
                      <a:pt x="228600" y="190500"/>
                    </a:moveTo>
                    <a:lnTo>
                      <a:pt x="38100" y="190500"/>
                    </a:lnTo>
                    <a:lnTo>
                      <a:pt x="38100" y="133350"/>
                    </a:lnTo>
                    <a:lnTo>
                      <a:pt x="228600" y="133350"/>
                    </a:lnTo>
                    <a:lnTo>
                      <a:pt x="228600" y="190500"/>
                    </a:lnTo>
                    <a:close/>
                    <a:moveTo>
                      <a:pt x="133350" y="476250"/>
                    </a:moveTo>
                    <a:cubicBezTo>
                      <a:pt x="117158" y="476250"/>
                      <a:pt x="104775" y="463867"/>
                      <a:pt x="104775" y="447675"/>
                    </a:cubicBezTo>
                    <a:cubicBezTo>
                      <a:pt x="104775" y="431483"/>
                      <a:pt x="117158" y="419100"/>
                      <a:pt x="133350" y="419100"/>
                    </a:cubicBezTo>
                    <a:cubicBezTo>
                      <a:pt x="149542" y="419100"/>
                      <a:pt x="161925" y="431483"/>
                      <a:pt x="161925" y="447675"/>
                    </a:cubicBezTo>
                    <a:cubicBezTo>
                      <a:pt x="161925" y="463867"/>
                      <a:pt x="149542" y="476250"/>
                      <a:pt x="133350" y="476250"/>
                    </a:cubicBezTo>
                    <a:close/>
                    <a:moveTo>
                      <a:pt x="228600" y="0"/>
                    </a:moveTo>
                    <a:lnTo>
                      <a:pt x="38100" y="0"/>
                    </a:lnTo>
                    <a:cubicBezTo>
                      <a:pt x="17145" y="0"/>
                      <a:pt x="0" y="17145"/>
                      <a:pt x="0" y="38100"/>
                    </a:cubicBezTo>
                    <a:lnTo>
                      <a:pt x="0" y="495300"/>
                    </a:lnTo>
                    <a:cubicBezTo>
                      <a:pt x="0" y="516255"/>
                      <a:pt x="17145" y="533400"/>
                      <a:pt x="38100" y="533400"/>
                    </a:cubicBezTo>
                    <a:lnTo>
                      <a:pt x="228600" y="533400"/>
                    </a:lnTo>
                    <a:cubicBezTo>
                      <a:pt x="249555" y="533400"/>
                      <a:pt x="266700" y="516255"/>
                      <a:pt x="266700" y="495300"/>
                    </a:cubicBezTo>
                    <a:lnTo>
                      <a:pt x="266700" y="38100"/>
                    </a:lnTo>
                    <a:cubicBezTo>
                      <a:pt x="266700" y="17145"/>
                      <a:pt x="249555" y="0"/>
                      <a:pt x="228600" y="0"/>
                    </a:cubicBezTo>
                    <a:close/>
                  </a:path>
                </a:pathLst>
              </a:custGeom>
              <a:solidFill>
                <a:srgbClr val="000000"/>
              </a:solidFill>
              <a:ln w="9525" cap="flat">
                <a:noFill/>
                <a:prstDash val="solid"/>
                <a:miter/>
              </a:ln>
            </p:spPr>
            <p:txBody>
              <a:bodyPr rtlCol="0" anchor="ctr"/>
              <a:lstStyle/>
              <a:p>
                <a:endParaRPr lang="en-ID">
                  <a:solidFill>
                    <a:srgbClr val="D50B9D"/>
                  </a:solidFill>
                  <a:latin typeface="Montserrat" panose="00000500000000000000" pitchFamily="2" charset="0"/>
                </a:endParaRPr>
              </a:p>
            </p:txBody>
          </p:sp>
        </p:grpSp>
      </p:grpSp>
      <p:cxnSp>
        <p:nvCxnSpPr>
          <p:cNvPr id="51" name="Straight Arrow Connector 50">
            <a:extLst>
              <a:ext uri="{FF2B5EF4-FFF2-40B4-BE49-F238E27FC236}">
                <a16:creationId xmlns:a16="http://schemas.microsoft.com/office/drawing/2014/main" id="{148F4829-EB67-40D5-B9FC-382994D9E43D}"/>
              </a:ext>
            </a:extLst>
          </p:cNvPr>
          <p:cNvCxnSpPr/>
          <p:nvPr/>
        </p:nvCxnSpPr>
        <p:spPr>
          <a:xfrm flipV="1">
            <a:off x="3726313" y="3261976"/>
            <a:ext cx="0" cy="505437"/>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CB497CEF-762D-4A0C-8725-E0F0EAA9982F}"/>
              </a:ext>
            </a:extLst>
          </p:cNvPr>
          <p:cNvCxnSpPr/>
          <p:nvPr/>
        </p:nvCxnSpPr>
        <p:spPr>
          <a:xfrm>
            <a:off x="3726313" y="3767413"/>
            <a:ext cx="0" cy="632556"/>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1E17EEC3-AFF9-47E3-8D7C-0A33A70D421C}"/>
              </a:ext>
            </a:extLst>
          </p:cNvPr>
          <p:cNvCxnSpPr>
            <a:cxnSpLocks/>
          </p:cNvCxnSpPr>
          <p:nvPr/>
        </p:nvCxnSpPr>
        <p:spPr>
          <a:xfrm flipV="1">
            <a:off x="4432387" y="2401518"/>
            <a:ext cx="1347628" cy="1"/>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AD9CA566-AB24-4B4D-9821-8CCE5FBAADA5}"/>
              </a:ext>
            </a:extLst>
          </p:cNvPr>
          <p:cNvCxnSpPr>
            <a:cxnSpLocks/>
          </p:cNvCxnSpPr>
          <p:nvPr/>
        </p:nvCxnSpPr>
        <p:spPr>
          <a:xfrm flipV="1">
            <a:off x="4230019" y="5073744"/>
            <a:ext cx="1549996" cy="974"/>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34185251-35CD-4930-BA59-6C285B573261}"/>
              </a:ext>
            </a:extLst>
          </p:cNvPr>
          <p:cNvSpPr txBox="1"/>
          <p:nvPr/>
        </p:nvSpPr>
        <p:spPr>
          <a:xfrm>
            <a:off x="5906442" y="2178461"/>
            <a:ext cx="1409178" cy="523220"/>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400" b="1" dirty="0"/>
              <a:t>Need Graphical User Interface ?</a:t>
            </a:r>
            <a:endParaRPr lang="en-ID" sz="1400" b="1" dirty="0"/>
          </a:p>
        </p:txBody>
      </p:sp>
      <p:sp>
        <p:nvSpPr>
          <p:cNvPr id="63" name="TextBox 62">
            <a:extLst>
              <a:ext uri="{FF2B5EF4-FFF2-40B4-BE49-F238E27FC236}">
                <a16:creationId xmlns:a16="http://schemas.microsoft.com/office/drawing/2014/main" id="{EEA614FD-E609-4114-96F0-ED3DDAC4621A}"/>
              </a:ext>
            </a:extLst>
          </p:cNvPr>
          <p:cNvSpPr txBox="1"/>
          <p:nvPr/>
        </p:nvSpPr>
        <p:spPr>
          <a:xfrm>
            <a:off x="5902387" y="4810115"/>
            <a:ext cx="1409179" cy="523220"/>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400" b="1" dirty="0"/>
              <a:t>Need Graphical User Interface ?</a:t>
            </a:r>
            <a:endParaRPr lang="en-ID" sz="1400" b="1" dirty="0"/>
          </a:p>
        </p:txBody>
      </p:sp>
      <p:cxnSp>
        <p:nvCxnSpPr>
          <p:cNvPr id="66" name="Straight Arrow Connector 65">
            <a:extLst>
              <a:ext uri="{FF2B5EF4-FFF2-40B4-BE49-F238E27FC236}">
                <a16:creationId xmlns:a16="http://schemas.microsoft.com/office/drawing/2014/main" id="{BD6CF26B-AAE1-4416-8DF2-30CC6F4D39DA}"/>
              </a:ext>
            </a:extLst>
          </p:cNvPr>
          <p:cNvCxnSpPr>
            <a:cxnSpLocks/>
          </p:cNvCxnSpPr>
          <p:nvPr/>
        </p:nvCxnSpPr>
        <p:spPr>
          <a:xfrm flipV="1">
            <a:off x="6538023" y="1514817"/>
            <a:ext cx="0" cy="663646"/>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FC7BD204-1D32-4DE7-8CA2-E609EDFA9DBB}"/>
              </a:ext>
            </a:extLst>
          </p:cNvPr>
          <p:cNvCxnSpPr>
            <a:cxnSpLocks/>
          </p:cNvCxnSpPr>
          <p:nvPr/>
        </p:nvCxnSpPr>
        <p:spPr>
          <a:xfrm flipV="1">
            <a:off x="6542420" y="4176376"/>
            <a:ext cx="0" cy="633740"/>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57180D1C-6987-45D2-BAA9-5434444A2505}"/>
              </a:ext>
            </a:extLst>
          </p:cNvPr>
          <p:cNvSpPr txBox="1"/>
          <p:nvPr/>
        </p:nvSpPr>
        <p:spPr>
          <a:xfrm>
            <a:off x="6556685" y="1745374"/>
            <a:ext cx="456292"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NO</a:t>
            </a:r>
            <a:endParaRPr lang="en-ID" sz="1400" b="1" dirty="0"/>
          </a:p>
        </p:txBody>
      </p:sp>
      <p:sp>
        <p:nvSpPr>
          <p:cNvPr id="70" name="TextBox 69">
            <a:extLst>
              <a:ext uri="{FF2B5EF4-FFF2-40B4-BE49-F238E27FC236}">
                <a16:creationId xmlns:a16="http://schemas.microsoft.com/office/drawing/2014/main" id="{552A6E7C-A755-4DB2-9CE8-E2A7AC998657}"/>
              </a:ext>
            </a:extLst>
          </p:cNvPr>
          <p:cNvSpPr txBox="1"/>
          <p:nvPr/>
        </p:nvSpPr>
        <p:spPr>
          <a:xfrm>
            <a:off x="6556685" y="4388514"/>
            <a:ext cx="456292"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NO</a:t>
            </a:r>
            <a:endParaRPr lang="en-ID" sz="1400" b="1" dirty="0"/>
          </a:p>
        </p:txBody>
      </p:sp>
      <p:cxnSp>
        <p:nvCxnSpPr>
          <p:cNvPr id="72" name="Straight Arrow Connector 71">
            <a:extLst>
              <a:ext uri="{FF2B5EF4-FFF2-40B4-BE49-F238E27FC236}">
                <a16:creationId xmlns:a16="http://schemas.microsoft.com/office/drawing/2014/main" id="{052EAA7E-696A-4D3B-A7D0-DC48C53DF25F}"/>
              </a:ext>
            </a:extLst>
          </p:cNvPr>
          <p:cNvCxnSpPr>
            <a:cxnSpLocks/>
          </p:cNvCxnSpPr>
          <p:nvPr/>
        </p:nvCxnSpPr>
        <p:spPr>
          <a:xfrm flipV="1">
            <a:off x="7299133" y="2403744"/>
            <a:ext cx="2102209" cy="1"/>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EC8F9C75-DAD5-467D-8437-0532D5A1E6D4}"/>
              </a:ext>
            </a:extLst>
          </p:cNvPr>
          <p:cNvSpPr txBox="1"/>
          <p:nvPr/>
        </p:nvSpPr>
        <p:spPr>
          <a:xfrm>
            <a:off x="8010761" y="2081303"/>
            <a:ext cx="456292"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YES</a:t>
            </a:r>
            <a:endParaRPr lang="en-ID" sz="1400" b="1" dirty="0"/>
          </a:p>
        </p:txBody>
      </p:sp>
      <p:cxnSp>
        <p:nvCxnSpPr>
          <p:cNvPr id="75" name="Straight Arrow Connector 74">
            <a:extLst>
              <a:ext uri="{FF2B5EF4-FFF2-40B4-BE49-F238E27FC236}">
                <a16:creationId xmlns:a16="http://schemas.microsoft.com/office/drawing/2014/main" id="{2D5152C7-882F-4402-9AD8-6B0038C27CA9}"/>
              </a:ext>
            </a:extLst>
          </p:cNvPr>
          <p:cNvCxnSpPr>
            <a:cxnSpLocks/>
          </p:cNvCxnSpPr>
          <p:nvPr/>
        </p:nvCxnSpPr>
        <p:spPr>
          <a:xfrm flipV="1">
            <a:off x="7327534" y="5092304"/>
            <a:ext cx="1229636" cy="1"/>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6E48D2FC-E6D8-4A44-91A7-627F50955CBB}"/>
              </a:ext>
            </a:extLst>
          </p:cNvPr>
          <p:cNvSpPr txBox="1"/>
          <p:nvPr/>
        </p:nvSpPr>
        <p:spPr>
          <a:xfrm>
            <a:off x="7626516" y="4755199"/>
            <a:ext cx="456292"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YES</a:t>
            </a:r>
            <a:endParaRPr lang="en-ID" sz="1400" b="1" dirty="0"/>
          </a:p>
        </p:txBody>
      </p:sp>
      <p:sp>
        <p:nvSpPr>
          <p:cNvPr id="79" name="TextBox 78">
            <a:extLst>
              <a:ext uri="{FF2B5EF4-FFF2-40B4-BE49-F238E27FC236}">
                <a16:creationId xmlns:a16="http://schemas.microsoft.com/office/drawing/2014/main" id="{F8A8FC2B-6BCD-47C3-8ED0-001048F3EF4B}"/>
              </a:ext>
            </a:extLst>
          </p:cNvPr>
          <p:cNvSpPr txBox="1"/>
          <p:nvPr/>
        </p:nvSpPr>
        <p:spPr>
          <a:xfrm>
            <a:off x="8570751" y="4830693"/>
            <a:ext cx="1025702" cy="523220"/>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sz="1400" b="1" dirty="0"/>
              <a:t>Complexity &amp; Security</a:t>
            </a:r>
            <a:endParaRPr lang="en-ID" sz="1400" b="1" dirty="0"/>
          </a:p>
        </p:txBody>
      </p:sp>
      <p:cxnSp>
        <p:nvCxnSpPr>
          <p:cNvPr id="80" name="Straight Arrow Connector 79">
            <a:extLst>
              <a:ext uri="{FF2B5EF4-FFF2-40B4-BE49-F238E27FC236}">
                <a16:creationId xmlns:a16="http://schemas.microsoft.com/office/drawing/2014/main" id="{77DFFAEF-1FDB-484C-986A-5E089E3AF6E1}"/>
              </a:ext>
            </a:extLst>
          </p:cNvPr>
          <p:cNvCxnSpPr>
            <a:cxnSpLocks/>
          </p:cNvCxnSpPr>
          <p:nvPr/>
        </p:nvCxnSpPr>
        <p:spPr>
          <a:xfrm flipV="1">
            <a:off x="9062389" y="4190357"/>
            <a:ext cx="0" cy="633740"/>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E921E522-5C1F-444C-98B3-299651656976}"/>
              </a:ext>
            </a:extLst>
          </p:cNvPr>
          <p:cNvSpPr txBox="1"/>
          <p:nvPr/>
        </p:nvSpPr>
        <p:spPr>
          <a:xfrm>
            <a:off x="9062389" y="4422420"/>
            <a:ext cx="734707"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Simple</a:t>
            </a:r>
            <a:endParaRPr lang="en-ID" sz="1400" b="1" dirty="0"/>
          </a:p>
        </p:txBody>
      </p:sp>
      <p:cxnSp>
        <p:nvCxnSpPr>
          <p:cNvPr id="85" name="Straight Arrow Connector 84">
            <a:extLst>
              <a:ext uri="{FF2B5EF4-FFF2-40B4-BE49-F238E27FC236}">
                <a16:creationId xmlns:a16="http://schemas.microsoft.com/office/drawing/2014/main" id="{B5E10363-6DC0-4ABC-85D5-E300C82AE3AB}"/>
              </a:ext>
            </a:extLst>
          </p:cNvPr>
          <p:cNvCxnSpPr>
            <a:cxnSpLocks/>
          </p:cNvCxnSpPr>
          <p:nvPr/>
        </p:nvCxnSpPr>
        <p:spPr>
          <a:xfrm>
            <a:off x="9895260" y="5073744"/>
            <a:ext cx="0" cy="603904"/>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0B2B5035-230A-46C6-B3ED-2B355D182267}"/>
              </a:ext>
            </a:extLst>
          </p:cNvPr>
          <p:cNvSpPr txBox="1"/>
          <p:nvPr/>
        </p:nvSpPr>
        <p:spPr>
          <a:xfrm>
            <a:off x="9930876" y="5103369"/>
            <a:ext cx="914399" cy="307777"/>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1400" b="1" dirty="0"/>
              <a:t>Complex</a:t>
            </a:r>
            <a:endParaRPr lang="en-ID" sz="1400" b="1" dirty="0"/>
          </a:p>
        </p:txBody>
      </p:sp>
      <p:cxnSp>
        <p:nvCxnSpPr>
          <p:cNvPr id="92" name="Straight Connector 91">
            <a:extLst>
              <a:ext uri="{FF2B5EF4-FFF2-40B4-BE49-F238E27FC236}">
                <a16:creationId xmlns:a16="http://schemas.microsoft.com/office/drawing/2014/main" id="{D56BA1B3-43DA-47F8-938A-855F8B2A9378}"/>
              </a:ext>
            </a:extLst>
          </p:cNvPr>
          <p:cNvCxnSpPr>
            <a:cxnSpLocks/>
          </p:cNvCxnSpPr>
          <p:nvPr/>
        </p:nvCxnSpPr>
        <p:spPr>
          <a:xfrm>
            <a:off x="9591093" y="5082268"/>
            <a:ext cx="304167"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7679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5FF8A-B530-498E-BB37-8082DAC494F5}"/>
              </a:ext>
            </a:extLst>
          </p:cNvPr>
          <p:cNvSpPr>
            <a:spLocks noGrp="1"/>
          </p:cNvSpPr>
          <p:nvPr>
            <p:ph type="title"/>
          </p:nvPr>
        </p:nvSpPr>
        <p:spPr>
          <a:xfrm>
            <a:off x="355599" y="412377"/>
            <a:ext cx="3751263" cy="472509"/>
          </a:xfrm>
        </p:spPr>
        <p:txBody>
          <a:bodyPr>
            <a:normAutofit/>
          </a:bodyPr>
          <a:lstStyle/>
          <a:p>
            <a:r>
              <a:rPr lang="en-US" sz="2000" dirty="0">
                <a:latin typeface="Montserrat Medium" panose="00000600000000000000" pitchFamily="2" charset="0"/>
              </a:rPr>
              <a:t>Run on Local / Offline App</a:t>
            </a:r>
            <a:endParaRPr lang="en-ID" sz="2000" dirty="0">
              <a:latin typeface="Montserrat Medium" panose="00000600000000000000" pitchFamily="2" charset="0"/>
            </a:endParaRPr>
          </a:p>
        </p:txBody>
      </p:sp>
      <p:sp>
        <p:nvSpPr>
          <p:cNvPr id="4" name="Content Placeholder 3">
            <a:extLst>
              <a:ext uri="{FF2B5EF4-FFF2-40B4-BE49-F238E27FC236}">
                <a16:creationId xmlns:a16="http://schemas.microsoft.com/office/drawing/2014/main" id="{3872434D-255C-49EF-9F6F-944CC58F2621}"/>
              </a:ext>
            </a:extLst>
          </p:cNvPr>
          <p:cNvSpPr>
            <a:spLocks noGrp="1"/>
          </p:cNvSpPr>
          <p:nvPr>
            <p:ph sz="half" idx="2"/>
          </p:nvPr>
        </p:nvSpPr>
        <p:spPr>
          <a:xfrm>
            <a:off x="6676474" y="2665946"/>
            <a:ext cx="5157787" cy="3684588"/>
          </a:xfrm>
        </p:spPr>
        <p:txBody>
          <a:bodyPr>
            <a:normAutofit fontScale="92500" lnSpcReduction="10000"/>
          </a:bodyPr>
          <a:lstStyle/>
          <a:p>
            <a:pPr marL="0" indent="0">
              <a:buNone/>
            </a:pPr>
            <a:r>
              <a:rPr lang="en-US" sz="3900" dirty="0">
                <a:solidFill>
                  <a:srgbClr val="7900C8"/>
                </a:solidFill>
                <a:latin typeface="Montserrat Black" panose="00000A00000000000000" pitchFamily="2" charset="0"/>
              </a:rPr>
              <a:t>Desktop GUI using </a:t>
            </a:r>
            <a:r>
              <a:rPr lang="en-US" sz="3900" dirty="0" err="1">
                <a:solidFill>
                  <a:srgbClr val="7900C8"/>
                </a:solidFill>
                <a:latin typeface="Montserrat Black" panose="00000A00000000000000" pitchFamily="2" charset="0"/>
              </a:rPr>
              <a:t>DearPyGUI</a:t>
            </a:r>
            <a:endParaRPr lang="en-US" sz="3900" dirty="0">
              <a:solidFill>
                <a:srgbClr val="7900C8"/>
              </a:solidFill>
              <a:latin typeface="Montserrat Black" panose="00000A00000000000000" pitchFamily="2" charset="0"/>
            </a:endParaRPr>
          </a:p>
          <a:p>
            <a:pPr marL="0" indent="0">
              <a:buNone/>
            </a:pPr>
            <a:endParaRPr lang="en-US" dirty="0"/>
          </a:p>
          <a:p>
            <a:pPr marL="0" indent="0">
              <a:buNone/>
            </a:pPr>
            <a:r>
              <a:rPr lang="en-US" sz="2400" b="0" i="0" dirty="0">
                <a:solidFill>
                  <a:srgbClr val="24292E"/>
                </a:solidFill>
                <a:effectLst/>
                <a:latin typeface="Montserrat" panose="00000500000000000000" pitchFamily="2" charset="0"/>
              </a:rPr>
              <a:t>Model Deployment using Desktop GUI using python can become an options if we want to make a Desktop GUI Application so that </a:t>
            </a:r>
            <a:r>
              <a:rPr lang="en-US" sz="2400" i="0" dirty="0">
                <a:solidFill>
                  <a:srgbClr val="24292E"/>
                </a:solidFill>
                <a:effectLst/>
                <a:latin typeface="Montserrat" panose="00000500000000000000" pitchFamily="2" charset="0"/>
              </a:rPr>
              <a:t>user can </a:t>
            </a:r>
            <a:r>
              <a:rPr lang="en-US" sz="2400" b="1" i="0" dirty="0">
                <a:solidFill>
                  <a:srgbClr val="7900C8"/>
                </a:solidFill>
                <a:effectLst/>
                <a:latin typeface="Montserrat" panose="00000500000000000000" pitchFamily="2" charset="0"/>
              </a:rPr>
              <a:t>interact</a:t>
            </a:r>
            <a:r>
              <a:rPr lang="en-US" sz="2400" i="0" dirty="0">
                <a:solidFill>
                  <a:srgbClr val="24292E"/>
                </a:solidFill>
                <a:effectLst/>
                <a:latin typeface="Montserrat" panose="00000500000000000000" pitchFamily="2" charset="0"/>
              </a:rPr>
              <a:t> with the application interface such as slider and button</a:t>
            </a:r>
            <a:r>
              <a:rPr lang="en-US" sz="2400" b="0" i="0" dirty="0">
                <a:solidFill>
                  <a:srgbClr val="24292E"/>
                </a:solidFill>
                <a:effectLst/>
                <a:latin typeface="Montserrat" panose="00000500000000000000" pitchFamily="2" charset="0"/>
              </a:rPr>
              <a:t>.</a:t>
            </a:r>
            <a:endParaRPr lang="en-ID" sz="2400" dirty="0">
              <a:latin typeface="Montserrat" panose="00000500000000000000" pitchFamily="2" charset="0"/>
            </a:endParaRPr>
          </a:p>
        </p:txBody>
      </p:sp>
      <p:sp>
        <p:nvSpPr>
          <p:cNvPr id="7" name="Content Placeholder 3">
            <a:extLst>
              <a:ext uri="{FF2B5EF4-FFF2-40B4-BE49-F238E27FC236}">
                <a16:creationId xmlns:a16="http://schemas.microsoft.com/office/drawing/2014/main" id="{AE015121-0A17-4430-A1F5-B23579E414E1}"/>
              </a:ext>
            </a:extLst>
          </p:cNvPr>
          <p:cNvSpPr txBox="1">
            <a:spLocks/>
          </p:cNvSpPr>
          <p:nvPr/>
        </p:nvSpPr>
        <p:spPr>
          <a:xfrm>
            <a:off x="1087437" y="2665946"/>
            <a:ext cx="5157787"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900" dirty="0">
                <a:solidFill>
                  <a:srgbClr val="D50B9D"/>
                </a:solidFill>
                <a:latin typeface="Montserrat Black" panose="00000A00000000000000" pitchFamily="2" charset="0"/>
              </a:rPr>
              <a:t>Python Script</a:t>
            </a:r>
          </a:p>
          <a:p>
            <a:pPr marL="0" indent="0">
              <a:buFont typeface="Arial" panose="020B0604020202020204" pitchFamily="34" charset="0"/>
              <a:buNone/>
            </a:pPr>
            <a:endParaRPr lang="en-US" dirty="0">
              <a:latin typeface="Montserrat Black" panose="00000A00000000000000" pitchFamily="2" charset="0"/>
            </a:endParaRPr>
          </a:p>
          <a:p>
            <a:pPr marL="0" indent="0" algn="l">
              <a:buNone/>
            </a:pPr>
            <a:r>
              <a:rPr lang="en-US" sz="2200" b="0" i="0" dirty="0">
                <a:solidFill>
                  <a:srgbClr val="24292E"/>
                </a:solidFill>
                <a:effectLst/>
                <a:latin typeface="Montserrat" panose="00000500000000000000" pitchFamily="2" charset="0"/>
              </a:rPr>
              <a:t>Model Deployment using Console Script is the most easiest and common method to serve the functionality of the program.</a:t>
            </a:r>
          </a:p>
          <a:p>
            <a:pPr marL="0" indent="0" algn="l">
              <a:buNone/>
            </a:pPr>
            <a:r>
              <a:rPr lang="en-US" sz="2200" b="0" i="0" dirty="0">
                <a:solidFill>
                  <a:srgbClr val="24292E"/>
                </a:solidFill>
                <a:effectLst/>
                <a:latin typeface="Montserrat" panose="00000500000000000000" pitchFamily="2" charset="0"/>
              </a:rPr>
              <a:t>Script </a:t>
            </a:r>
            <a:r>
              <a:rPr lang="en-US" sz="2200" b="0" i="0" dirty="0" err="1">
                <a:solidFill>
                  <a:srgbClr val="24292E"/>
                </a:solidFill>
                <a:effectLst/>
                <a:latin typeface="Montserrat" panose="00000500000000000000" pitchFamily="2" charset="0"/>
              </a:rPr>
              <a:t>usualy</a:t>
            </a:r>
            <a:r>
              <a:rPr lang="en-US" sz="2200" b="0" i="0" dirty="0">
                <a:solidFill>
                  <a:srgbClr val="24292E"/>
                </a:solidFill>
                <a:effectLst/>
                <a:latin typeface="Montserrat" panose="00000500000000000000" pitchFamily="2" charset="0"/>
              </a:rPr>
              <a:t> purposed to do </a:t>
            </a:r>
            <a:r>
              <a:rPr lang="en-US" sz="2200" b="1" i="0" dirty="0">
                <a:solidFill>
                  <a:srgbClr val="D50B9D"/>
                </a:solidFill>
                <a:effectLst/>
                <a:latin typeface="Montserrat" panose="00000500000000000000" pitchFamily="2" charset="0"/>
              </a:rPr>
              <a:t>automation</a:t>
            </a:r>
            <a:r>
              <a:rPr lang="en-US" sz="2200" b="0" i="0" dirty="0">
                <a:solidFill>
                  <a:srgbClr val="24292E"/>
                </a:solidFill>
                <a:effectLst/>
                <a:latin typeface="Montserrat" panose="00000500000000000000" pitchFamily="2" charset="0"/>
              </a:rPr>
              <a:t> or </a:t>
            </a:r>
            <a:r>
              <a:rPr lang="en-US" sz="2200" b="1" i="0" dirty="0">
                <a:solidFill>
                  <a:srgbClr val="D50B9D"/>
                </a:solidFill>
                <a:effectLst/>
                <a:latin typeface="Montserrat" panose="00000500000000000000" pitchFamily="2" charset="0"/>
              </a:rPr>
              <a:t>scheduling</a:t>
            </a:r>
            <a:r>
              <a:rPr lang="en-US" sz="2200" b="0" i="0" dirty="0">
                <a:solidFill>
                  <a:srgbClr val="24292E"/>
                </a:solidFill>
                <a:effectLst/>
                <a:latin typeface="Montserrat" panose="00000500000000000000" pitchFamily="2" charset="0"/>
              </a:rPr>
              <a:t> which doesn't need UI Interface.</a:t>
            </a:r>
          </a:p>
        </p:txBody>
      </p:sp>
      <p:pic>
        <p:nvPicPr>
          <p:cNvPr id="13" name="Graphic 12" descr="Cmd Terminal with solid fill">
            <a:extLst>
              <a:ext uri="{FF2B5EF4-FFF2-40B4-BE49-F238E27FC236}">
                <a16:creationId xmlns:a16="http://schemas.microsoft.com/office/drawing/2014/main" id="{51390A30-143C-42D1-9DEB-4C571959429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65958" y="1478573"/>
            <a:ext cx="1442958" cy="1442958"/>
          </a:xfrm>
          <a:prstGeom prst="rect">
            <a:avLst/>
          </a:prstGeom>
        </p:spPr>
      </p:pic>
      <p:pic>
        <p:nvPicPr>
          <p:cNvPr id="14" name="Graphic 13">
            <a:extLst>
              <a:ext uri="{FF2B5EF4-FFF2-40B4-BE49-F238E27FC236}">
                <a16:creationId xmlns:a16="http://schemas.microsoft.com/office/drawing/2014/main" id="{B47978F2-556D-48B7-93BD-32C89AEF679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143624" y="1579680"/>
            <a:ext cx="1086265" cy="1086265"/>
          </a:xfrm>
          <a:prstGeom prst="rect">
            <a:avLst/>
          </a:prstGeom>
        </p:spPr>
      </p:pic>
    </p:spTree>
    <p:extLst>
      <p:ext uri="{BB962C8B-B14F-4D97-AF65-F5344CB8AC3E}">
        <p14:creationId xmlns:p14="http://schemas.microsoft.com/office/powerpoint/2010/main" val="61015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5FF8A-B530-498E-BB37-8082DAC494F5}"/>
              </a:ext>
            </a:extLst>
          </p:cNvPr>
          <p:cNvSpPr>
            <a:spLocks noGrp="1"/>
          </p:cNvSpPr>
          <p:nvPr>
            <p:ph type="title"/>
          </p:nvPr>
        </p:nvSpPr>
        <p:spPr>
          <a:xfrm>
            <a:off x="355599" y="412377"/>
            <a:ext cx="3751263" cy="472509"/>
          </a:xfrm>
        </p:spPr>
        <p:txBody>
          <a:bodyPr>
            <a:normAutofit/>
          </a:bodyPr>
          <a:lstStyle/>
          <a:p>
            <a:r>
              <a:rPr lang="en-US" sz="2000" dirty="0">
                <a:latin typeface="Montserrat Medium" panose="00000600000000000000" pitchFamily="2" charset="0"/>
              </a:rPr>
              <a:t>Run on Network / Internet</a:t>
            </a:r>
            <a:endParaRPr lang="en-ID" sz="2000" dirty="0">
              <a:latin typeface="Montserrat Medium" panose="00000600000000000000" pitchFamily="2" charset="0"/>
            </a:endParaRPr>
          </a:p>
        </p:txBody>
      </p:sp>
      <p:sp>
        <p:nvSpPr>
          <p:cNvPr id="7" name="Content Placeholder 3">
            <a:extLst>
              <a:ext uri="{FF2B5EF4-FFF2-40B4-BE49-F238E27FC236}">
                <a16:creationId xmlns:a16="http://schemas.microsoft.com/office/drawing/2014/main" id="{AE015121-0A17-4430-A1F5-B23579E414E1}"/>
              </a:ext>
            </a:extLst>
          </p:cNvPr>
          <p:cNvSpPr txBox="1">
            <a:spLocks/>
          </p:cNvSpPr>
          <p:nvPr/>
        </p:nvSpPr>
        <p:spPr>
          <a:xfrm>
            <a:off x="355599" y="2954391"/>
            <a:ext cx="3535814"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rgbClr val="7900C8"/>
                </a:solidFill>
                <a:latin typeface="Montserrat Black" panose="00000A00000000000000" pitchFamily="2" charset="0"/>
              </a:rPr>
              <a:t>Web API using Flask</a:t>
            </a:r>
          </a:p>
          <a:p>
            <a:pPr marL="0" indent="0" algn="l">
              <a:buNone/>
            </a:pPr>
            <a:r>
              <a:rPr lang="en-US" sz="1600" b="0" i="0" dirty="0">
                <a:solidFill>
                  <a:srgbClr val="24292E"/>
                </a:solidFill>
                <a:effectLst/>
                <a:latin typeface="Montserrat" panose="00000500000000000000" pitchFamily="2" charset="0"/>
              </a:rPr>
              <a:t>In some cases we may need more </a:t>
            </a:r>
            <a:r>
              <a:rPr lang="en-US" sz="1600" b="0" i="0" dirty="0" err="1">
                <a:solidFill>
                  <a:srgbClr val="24292E"/>
                </a:solidFill>
                <a:effectLst/>
                <a:latin typeface="Montserrat" panose="00000500000000000000" pitchFamily="2" charset="0"/>
              </a:rPr>
              <a:t>powerfull</a:t>
            </a:r>
            <a:r>
              <a:rPr lang="en-US" sz="1600" b="0" i="0" dirty="0">
                <a:solidFill>
                  <a:srgbClr val="24292E"/>
                </a:solidFill>
                <a:effectLst/>
                <a:latin typeface="Montserrat" panose="00000500000000000000" pitchFamily="2" charset="0"/>
              </a:rPr>
              <a:t> hardware to do computation so by providing </a:t>
            </a:r>
            <a:r>
              <a:rPr lang="en-US" sz="1600" b="0" i="0" dirty="0">
                <a:solidFill>
                  <a:srgbClr val="7900C8"/>
                </a:solidFill>
                <a:effectLst/>
                <a:latin typeface="Montserrat" panose="00000500000000000000" pitchFamily="2" charset="0"/>
              </a:rPr>
              <a:t>Web Service/API</a:t>
            </a:r>
            <a:r>
              <a:rPr lang="en-US" sz="1600" b="0" i="0" dirty="0">
                <a:solidFill>
                  <a:srgbClr val="24292E"/>
                </a:solidFill>
                <a:effectLst/>
                <a:latin typeface="Montserrat" panose="00000500000000000000" pitchFamily="2" charset="0"/>
              </a:rPr>
              <a:t>, existing user application like android app can just send REST Request for machine learning prediction</a:t>
            </a:r>
            <a:endParaRPr lang="en-US" sz="2200" b="0" i="0" dirty="0">
              <a:solidFill>
                <a:srgbClr val="24292E"/>
              </a:solidFill>
              <a:effectLst/>
              <a:latin typeface="Montserrat" panose="00000500000000000000" pitchFamily="2" charset="0"/>
            </a:endParaRPr>
          </a:p>
        </p:txBody>
      </p:sp>
      <p:pic>
        <p:nvPicPr>
          <p:cNvPr id="8" name="Graphic 7" descr="Cloud Computing with solid fill">
            <a:extLst>
              <a:ext uri="{FF2B5EF4-FFF2-40B4-BE49-F238E27FC236}">
                <a16:creationId xmlns:a16="http://schemas.microsoft.com/office/drawing/2014/main" id="{BE293F75-1EE0-4807-9859-D945C3C0907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3923" y="1651527"/>
            <a:ext cx="1418153" cy="1418153"/>
          </a:xfrm>
          <a:prstGeom prst="rect">
            <a:avLst/>
          </a:prstGeom>
        </p:spPr>
      </p:pic>
      <p:sp>
        <p:nvSpPr>
          <p:cNvPr id="10" name="Content Placeholder 3">
            <a:extLst>
              <a:ext uri="{FF2B5EF4-FFF2-40B4-BE49-F238E27FC236}">
                <a16:creationId xmlns:a16="http://schemas.microsoft.com/office/drawing/2014/main" id="{00AE3159-73C6-4772-BCD6-1FA2E467A980}"/>
              </a:ext>
            </a:extLst>
          </p:cNvPr>
          <p:cNvSpPr txBox="1">
            <a:spLocks/>
          </p:cNvSpPr>
          <p:nvPr/>
        </p:nvSpPr>
        <p:spPr>
          <a:xfrm>
            <a:off x="3974065" y="2954391"/>
            <a:ext cx="3903198"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a:solidFill>
                  <a:srgbClr val="D50B9D"/>
                </a:solidFill>
                <a:latin typeface="Montserrat Black" panose="00000A00000000000000" pitchFamily="2" charset="0"/>
              </a:rPr>
              <a:t>Interactive Web App using </a:t>
            </a:r>
            <a:r>
              <a:rPr lang="en-US" sz="2600" dirty="0" err="1">
                <a:solidFill>
                  <a:srgbClr val="D50B9D"/>
                </a:solidFill>
                <a:latin typeface="Montserrat Black" panose="00000A00000000000000" pitchFamily="2" charset="0"/>
              </a:rPr>
              <a:t>Streamlit</a:t>
            </a:r>
            <a:endParaRPr lang="en-US" sz="2600" dirty="0">
              <a:solidFill>
                <a:srgbClr val="D50B9D"/>
              </a:solidFill>
              <a:latin typeface="Montserrat Black" panose="00000A00000000000000" pitchFamily="2" charset="0"/>
            </a:endParaRPr>
          </a:p>
          <a:p>
            <a:pPr marL="0" indent="0" algn="l">
              <a:buNone/>
            </a:pPr>
            <a:r>
              <a:rPr lang="en-US" sz="1600" b="0" i="0" dirty="0">
                <a:solidFill>
                  <a:srgbClr val="24292E"/>
                </a:solidFill>
                <a:effectLst/>
                <a:latin typeface="Montserrat" panose="00000500000000000000" pitchFamily="2" charset="0"/>
              </a:rPr>
              <a:t>If we want to serve the Prediction application in the server as a web application so that it will be accessible through the network/internet and </a:t>
            </a:r>
            <a:r>
              <a:rPr lang="en-US" sz="1600" b="0" i="0" dirty="0">
                <a:solidFill>
                  <a:srgbClr val="D50B9D"/>
                </a:solidFill>
                <a:effectLst/>
                <a:latin typeface="Montserrat" panose="00000500000000000000" pitchFamily="2" charset="0"/>
              </a:rPr>
              <a:t>also user can freely access and interact to the machine learning interface directly</a:t>
            </a:r>
            <a:r>
              <a:rPr lang="en-US" sz="1600" b="0" i="0" dirty="0">
                <a:solidFill>
                  <a:srgbClr val="24292E"/>
                </a:solidFill>
                <a:effectLst/>
                <a:latin typeface="Montserrat" panose="00000500000000000000" pitchFamily="2" charset="0"/>
              </a:rPr>
              <a:t>, we can make Interactive web application.</a:t>
            </a:r>
          </a:p>
        </p:txBody>
      </p:sp>
      <p:pic>
        <p:nvPicPr>
          <p:cNvPr id="11" name="Graphic 10" descr="Internet Banking with solid fill">
            <a:extLst>
              <a:ext uri="{FF2B5EF4-FFF2-40B4-BE49-F238E27FC236}">
                <a16:creationId xmlns:a16="http://schemas.microsoft.com/office/drawing/2014/main" id="{72895B36-7A4B-44B9-956D-26EC3F4466F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774191" y="1670189"/>
            <a:ext cx="1284202" cy="1284202"/>
          </a:xfrm>
          <a:prstGeom prst="rect">
            <a:avLst/>
          </a:prstGeom>
        </p:spPr>
      </p:pic>
      <p:sp>
        <p:nvSpPr>
          <p:cNvPr id="12" name="Content Placeholder 3">
            <a:extLst>
              <a:ext uri="{FF2B5EF4-FFF2-40B4-BE49-F238E27FC236}">
                <a16:creationId xmlns:a16="http://schemas.microsoft.com/office/drawing/2014/main" id="{6D2EA57E-66AF-4E8F-A4C5-297EE324755B}"/>
              </a:ext>
            </a:extLst>
          </p:cNvPr>
          <p:cNvSpPr txBox="1">
            <a:spLocks/>
          </p:cNvSpPr>
          <p:nvPr/>
        </p:nvSpPr>
        <p:spPr>
          <a:xfrm>
            <a:off x="8120704" y="2954391"/>
            <a:ext cx="3751263"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rgbClr val="7900C8"/>
                </a:solidFill>
                <a:latin typeface="Montserrat Black" panose="00000A00000000000000" pitchFamily="2" charset="0"/>
              </a:rPr>
              <a:t>Full Website with Database &amp; Login</a:t>
            </a:r>
            <a:endParaRPr lang="en-US" sz="1000" dirty="0">
              <a:solidFill>
                <a:srgbClr val="7900C8"/>
              </a:solidFill>
              <a:latin typeface="Montserrat Black" panose="00000A00000000000000" pitchFamily="2" charset="0"/>
            </a:endParaRPr>
          </a:p>
          <a:p>
            <a:pPr marL="0" indent="0" algn="l">
              <a:buNone/>
            </a:pPr>
            <a:r>
              <a:rPr lang="en-US" sz="1600" b="0" i="0" dirty="0">
                <a:solidFill>
                  <a:srgbClr val="24292E"/>
                </a:solidFill>
                <a:effectLst/>
                <a:latin typeface="Montserrat" panose="00000500000000000000" pitchFamily="2" charset="0"/>
              </a:rPr>
              <a:t>If we want to make our web app can store data in database format and also make access restriction to only some user that allowed to use the machine learning app, we can create Full Website that allow us to utilize </a:t>
            </a:r>
            <a:r>
              <a:rPr lang="en-US" sz="1600" b="1" i="0" dirty="0">
                <a:solidFill>
                  <a:srgbClr val="7900C8"/>
                </a:solidFill>
                <a:effectLst/>
                <a:latin typeface="Montserrat" panose="00000500000000000000" pitchFamily="2" charset="0"/>
              </a:rPr>
              <a:t>database</a:t>
            </a:r>
            <a:r>
              <a:rPr lang="en-US" sz="1600" b="0" i="0" dirty="0">
                <a:solidFill>
                  <a:srgbClr val="24292E"/>
                </a:solidFill>
                <a:effectLst/>
                <a:latin typeface="Montserrat" panose="00000500000000000000" pitchFamily="2" charset="0"/>
              </a:rPr>
              <a:t> and </a:t>
            </a:r>
            <a:r>
              <a:rPr lang="en-US" sz="1600" b="1" i="0" dirty="0">
                <a:solidFill>
                  <a:srgbClr val="7900C8"/>
                </a:solidFill>
                <a:effectLst/>
                <a:latin typeface="Montserrat" panose="00000500000000000000" pitchFamily="2" charset="0"/>
              </a:rPr>
              <a:t>manage user access</a:t>
            </a:r>
            <a:r>
              <a:rPr lang="en-US" sz="1600" b="0" i="0" dirty="0">
                <a:solidFill>
                  <a:srgbClr val="24292E"/>
                </a:solidFill>
                <a:effectLst/>
                <a:latin typeface="Montserrat" panose="00000500000000000000" pitchFamily="2" charset="0"/>
              </a:rPr>
              <a:t>.</a:t>
            </a:r>
            <a:endParaRPr lang="en-US" sz="2200" b="0" i="0" dirty="0">
              <a:solidFill>
                <a:srgbClr val="24292E"/>
              </a:solidFill>
              <a:effectLst/>
              <a:latin typeface="Montserrat" panose="00000500000000000000" pitchFamily="2" charset="0"/>
            </a:endParaRPr>
          </a:p>
        </p:txBody>
      </p:sp>
      <p:pic>
        <p:nvPicPr>
          <p:cNvPr id="15" name="Graphic 14" descr="Laptop with solid fill">
            <a:extLst>
              <a:ext uri="{FF2B5EF4-FFF2-40B4-BE49-F238E27FC236}">
                <a16:creationId xmlns:a16="http://schemas.microsoft.com/office/drawing/2014/main" id="{8C788F3E-D8C1-4111-9A70-DDA3F3CA0EB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20704" y="1567179"/>
            <a:ext cx="1708444" cy="1708444"/>
          </a:xfrm>
          <a:prstGeom prst="rect">
            <a:avLst/>
          </a:prstGeom>
        </p:spPr>
      </p:pic>
    </p:spTree>
    <p:extLst>
      <p:ext uri="{BB962C8B-B14F-4D97-AF65-F5344CB8AC3E}">
        <p14:creationId xmlns:p14="http://schemas.microsoft.com/office/powerpoint/2010/main" val="29271447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TotalTime>
  <Words>467</Words>
  <Application>Microsoft Office PowerPoint</Application>
  <PresentationFormat>Widescreen</PresentationFormat>
  <Paragraphs>63</Paragraphs>
  <Slides>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Montserrat Black</vt:lpstr>
      <vt:lpstr>Arial</vt:lpstr>
      <vt:lpstr>Montserrat Medium</vt:lpstr>
      <vt:lpstr>Montserrat SemiBold</vt:lpstr>
      <vt:lpstr>Calibri</vt:lpstr>
      <vt:lpstr>Calibri Light</vt:lpstr>
      <vt:lpstr>Montserrat</vt:lpstr>
      <vt:lpstr>Office Theme</vt:lpstr>
      <vt:lpstr>Machine Learning  Model Deployment </vt:lpstr>
      <vt:lpstr>Let’s imagine this scenario</vt:lpstr>
      <vt:lpstr>Can we just send them the Jupyter notebook files and let them run it ?</vt:lpstr>
      <vt:lpstr>Depends on..</vt:lpstr>
      <vt:lpstr>Questions to help us consider </vt:lpstr>
      <vt:lpstr>Then We can make a choice</vt:lpstr>
      <vt:lpstr>Run on Local / Offline App</vt:lpstr>
      <vt:lpstr>Run on Network / Internet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Model Deployment </dc:title>
  <dc:creator>Benedictus Aryo</dc:creator>
  <cp:lastModifiedBy>Benedictus Aryo</cp:lastModifiedBy>
  <cp:revision>1</cp:revision>
  <dcterms:created xsi:type="dcterms:W3CDTF">2020-12-13T12:41:42Z</dcterms:created>
  <dcterms:modified xsi:type="dcterms:W3CDTF">2020-12-17T15:52:22Z</dcterms:modified>
</cp:coreProperties>
</file>

<file path=docProps/thumbnail.jpeg>
</file>